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ags/tag8.xml" ContentType="application/vnd.openxmlformats-officedocument.presentationml.tags+xml"/>
  <Override PartName="/ppt/theme/theme5.xml" ContentType="application/vnd.openxmlformats-officedocument.them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ags/tag4.xml" ContentType="application/vnd.openxmlformats-officedocument.presentationml.tags+xml"/>
  <Override PartName="/ppt/diagrams/quickStyle2.xml" ContentType="application/vnd.openxmlformats-officedocument.drawingml.diagramStyl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2.xml" ContentType="application/vnd.openxmlformats-officedocument.presentationml.tags+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Default Extension="bin" ContentType="application/vnd.openxmlformats-officedocument.oleObject"/>
  <Override PartName="/ppt/slideLayouts/slideLayout38.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tags/tag5.xml" ContentType="application/vnd.openxmlformats-officedocument.presentationml.tags+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Override PartName="/ppt/tags/tag3.xml" ContentType="application/vnd.openxmlformats-officedocument.presentationml.tags+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tags/tag11.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tags/tag6.xml" ContentType="application/vnd.openxmlformats-officedocument.presentationml.tags+xml"/>
  <Override PartName="/ppt/diagrams/colors1.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slideLayouts/slideLayout44.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91" r:id="rId3"/>
    <p:sldMasterId id="2147483706" r:id="rId4"/>
  </p:sldMasterIdLst>
  <p:notesMasterIdLst>
    <p:notesMasterId r:id="rId22"/>
  </p:notesMasterIdLst>
  <p:sldIdLst>
    <p:sldId id="274" r:id="rId5"/>
    <p:sldId id="280" r:id="rId6"/>
    <p:sldId id="281" r:id="rId7"/>
    <p:sldId id="273" r:id="rId8"/>
    <p:sldId id="276" r:id="rId9"/>
    <p:sldId id="277" r:id="rId10"/>
    <p:sldId id="278" r:id="rId11"/>
    <p:sldId id="279" r:id="rId12"/>
    <p:sldId id="286" r:id="rId13"/>
    <p:sldId id="283" r:id="rId14"/>
    <p:sldId id="284" r:id="rId15"/>
    <p:sldId id="285" r:id="rId16"/>
    <p:sldId id="275" r:id="rId17"/>
    <p:sldId id="266" r:id="rId18"/>
    <p:sldId id="268" r:id="rId19"/>
    <p:sldId id="288" r:id="rId20"/>
    <p:sldId id="289"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020" y="-7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82D9BA-341A-4D39-8CF8-1F1440803AE1}"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ru-RU"/>
        </a:p>
      </dgm:t>
    </dgm:pt>
    <dgm:pt modelId="{92B25398-07D3-4E8F-A980-BCDF2B9CD00C}">
      <dgm:prSet phldrT="[Текст]"/>
      <dgm:spPr>
        <a:solidFill>
          <a:schemeClr val="accent1">
            <a:lumMod val="75000"/>
          </a:schemeClr>
        </a:solidFill>
        <a:ln>
          <a:noFill/>
        </a:ln>
      </dgm:spPr>
      <dgm:t>
        <a:bodyPr/>
        <a:lstStyle/>
        <a:p>
          <a:r>
            <a:rPr lang="ru-RU" dirty="0" smtClean="0">
              <a:solidFill>
                <a:schemeClr val="tx1"/>
              </a:solidFill>
            </a:rPr>
            <a:t>1</a:t>
          </a:r>
          <a:endParaRPr lang="ru-RU" dirty="0">
            <a:solidFill>
              <a:schemeClr val="tx1"/>
            </a:solidFill>
          </a:endParaRPr>
        </a:p>
      </dgm:t>
    </dgm:pt>
    <dgm:pt modelId="{0BE560BB-1BE6-42FA-81AC-2C688A3CEA5A}" type="parTrans" cxnId="{6F6F6F9C-62F6-4892-B93F-F51F1338E912}">
      <dgm:prSet/>
      <dgm:spPr/>
      <dgm:t>
        <a:bodyPr/>
        <a:lstStyle/>
        <a:p>
          <a:endParaRPr lang="ru-RU"/>
        </a:p>
      </dgm:t>
    </dgm:pt>
    <dgm:pt modelId="{ACFD01B7-D047-4F4A-B8ED-1D91D3E3B30D}" type="sibTrans" cxnId="{6F6F6F9C-62F6-4892-B93F-F51F1338E912}">
      <dgm:prSet/>
      <dgm:spPr/>
      <dgm:t>
        <a:bodyPr/>
        <a:lstStyle/>
        <a:p>
          <a:endParaRPr lang="ru-RU"/>
        </a:p>
      </dgm:t>
    </dgm:pt>
    <dgm:pt modelId="{BD3AB871-5B6C-47C6-8149-D12DC0E67FEF}">
      <dgm:prSet phldrT="[Текст]"/>
      <dgm:spPr>
        <a:ln>
          <a:solidFill>
            <a:srgbClr val="223612"/>
          </a:solidFill>
        </a:ln>
      </dgm:spPr>
      <dgm:t>
        <a:bodyPr/>
        <a:lstStyle/>
        <a:p>
          <a:r>
            <a:rPr lang="ru-RU" dirty="0" smtClean="0"/>
            <a:t> </a:t>
          </a:r>
          <a:r>
            <a:rPr lang="ru-RU" b="1" dirty="0" smtClean="0"/>
            <a:t>Передавать заявку с полным комплектом документов</a:t>
          </a:r>
          <a:endParaRPr lang="ru-RU" b="1" dirty="0"/>
        </a:p>
      </dgm:t>
    </dgm:pt>
    <dgm:pt modelId="{259518F4-8849-41DD-8B55-815578AA54B1}" type="parTrans" cxnId="{E3475DE5-AB6D-490F-8C85-6C6F37F513CE}">
      <dgm:prSet/>
      <dgm:spPr/>
      <dgm:t>
        <a:bodyPr/>
        <a:lstStyle/>
        <a:p>
          <a:endParaRPr lang="ru-RU"/>
        </a:p>
      </dgm:t>
    </dgm:pt>
    <dgm:pt modelId="{965A65C0-8A72-42B0-81E3-D66E0652D189}" type="sibTrans" cxnId="{E3475DE5-AB6D-490F-8C85-6C6F37F513CE}">
      <dgm:prSet/>
      <dgm:spPr/>
      <dgm:t>
        <a:bodyPr/>
        <a:lstStyle/>
        <a:p>
          <a:endParaRPr lang="ru-RU"/>
        </a:p>
      </dgm:t>
    </dgm:pt>
    <dgm:pt modelId="{A538A31A-3C46-47DB-BA69-64EFF67A4135}">
      <dgm:prSet phldrT="[Текст]"/>
      <dgm:spPr>
        <a:solidFill>
          <a:schemeClr val="accent1">
            <a:lumMod val="75000"/>
          </a:schemeClr>
        </a:solidFill>
        <a:ln>
          <a:noFill/>
        </a:ln>
      </dgm:spPr>
      <dgm:t>
        <a:bodyPr/>
        <a:lstStyle/>
        <a:p>
          <a:r>
            <a:rPr lang="ru-RU" dirty="0" smtClean="0">
              <a:solidFill>
                <a:schemeClr val="tx1"/>
              </a:solidFill>
            </a:rPr>
            <a:t>2</a:t>
          </a:r>
          <a:endParaRPr lang="ru-RU" dirty="0">
            <a:solidFill>
              <a:schemeClr val="tx1"/>
            </a:solidFill>
          </a:endParaRPr>
        </a:p>
      </dgm:t>
    </dgm:pt>
    <dgm:pt modelId="{4BAC9782-9A87-4726-9FC9-90749CEF6A91}" type="parTrans" cxnId="{38FE5764-5245-4829-BAD8-54BB3DE3E679}">
      <dgm:prSet/>
      <dgm:spPr/>
      <dgm:t>
        <a:bodyPr/>
        <a:lstStyle/>
        <a:p>
          <a:endParaRPr lang="ru-RU"/>
        </a:p>
      </dgm:t>
    </dgm:pt>
    <dgm:pt modelId="{769DB993-2C83-4A46-982A-1CC3A8B62A7C}" type="sibTrans" cxnId="{38FE5764-5245-4829-BAD8-54BB3DE3E679}">
      <dgm:prSet/>
      <dgm:spPr/>
      <dgm:t>
        <a:bodyPr/>
        <a:lstStyle/>
        <a:p>
          <a:endParaRPr lang="ru-RU"/>
        </a:p>
      </dgm:t>
    </dgm:pt>
    <dgm:pt modelId="{631FBE26-1FE5-4FD4-B7B7-697FF9D92491}">
      <dgm:prSet phldrT="[Текст]"/>
      <dgm:spPr>
        <a:ln>
          <a:solidFill>
            <a:srgbClr val="223612"/>
          </a:solidFill>
        </a:ln>
      </dgm:spPr>
      <dgm:t>
        <a:bodyPr/>
        <a:lstStyle/>
        <a:p>
          <a:r>
            <a:rPr lang="ru-RU" b="1" dirty="0" smtClean="0"/>
            <a:t>Передавать карточку с контактом клиента </a:t>
          </a:r>
          <a:endParaRPr lang="ru-RU" b="1" dirty="0"/>
        </a:p>
      </dgm:t>
    </dgm:pt>
    <dgm:pt modelId="{197E80BA-9BDF-48D6-9146-C5D3D5CC8ED6}" type="parTrans" cxnId="{3FFAFAF6-B8F0-4C26-8C03-5932D1E1AEB2}">
      <dgm:prSet/>
      <dgm:spPr/>
      <dgm:t>
        <a:bodyPr/>
        <a:lstStyle/>
        <a:p>
          <a:endParaRPr lang="ru-RU"/>
        </a:p>
      </dgm:t>
    </dgm:pt>
    <dgm:pt modelId="{AD813AE4-5F04-4279-98EA-310296768099}" type="sibTrans" cxnId="{3FFAFAF6-B8F0-4C26-8C03-5932D1E1AEB2}">
      <dgm:prSet/>
      <dgm:spPr/>
      <dgm:t>
        <a:bodyPr/>
        <a:lstStyle/>
        <a:p>
          <a:endParaRPr lang="ru-RU"/>
        </a:p>
      </dgm:t>
    </dgm:pt>
    <dgm:pt modelId="{6B2AB632-1163-4E0C-BF0C-57AE7829C1E4}">
      <dgm:prSet phldrT="[Текст]"/>
      <dgm:spPr>
        <a:solidFill>
          <a:schemeClr val="accent1">
            <a:lumMod val="75000"/>
          </a:schemeClr>
        </a:solidFill>
        <a:ln>
          <a:noFill/>
        </a:ln>
      </dgm:spPr>
      <dgm:t>
        <a:bodyPr/>
        <a:lstStyle/>
        <a:p>
          <a:r>
            <a:rPr lang="ru-RU" dirty="0" smtClean="0">
              <a:solidFill>
                <a:schemeClr val="tx1"/>
              </a:solidFill>
            </a:rPr>
            <a:t>3</a:t>
          </a:r>
          <a:endParaRPr lang="ru-RU" dirty="0">
            <a:solidFill>
              <a:schemeClr val="tx1"/>
            </a:solidFill>
          </a:endParaRPr>
        </a:p>
      </dgm:t>
    </dgm:pt>
    <dgm:pt modelId="{F0BB8BD1-3A81-4D70-840B-8AC6A96711EC}" type="parTrans" cxnId="{413C0D36-C3BF-4266-A046-D3F02E43BC90}">
      <dgm:prSet/>
      <dgm:spPr/>
      <dgm:t>
        <a:bodyPr/>
        <a:lstStyle/>
        <a:p>
          <a:endParaRPr lang="ru-RU"/>
        </a:p>
      </dgm:t>
    </dgm:pt>
    <dgm:pt modelId="{D0BC711F-A842-4EF7-96C6-37541CFE9E33}" type="sibTrans" cxnId="{413C0D36-C3BF-4266-A046-D3F02E43BC90}">
      <dgm:prSet/>
      <dgm:spPr/>
      <dgm:t>
        <a:bodyPr/>
        <a:lstStyle/>
        <a:p>
          <a:endParaRPr lang="ru-RU"/>
        </a:p>
      </dgm:t>
    </dgm:pt>
    <dgm:pt modelId="{ABD40DCE-06FD-40C5-A352-9A20B9389B80}">
      <dgm:prSet phldrT="[Текст]"/>
      <dgm:spPr>
        <a:ln>
          <a:solidFill>
            <a:srgbClr val="223612"/>
          </a:solidFill>
        </a:ln>
      </dgm:spPr>
      <dgm:t>
        <a:bodyPr/>
        <a:lstStyle/>
        <a:p>
          <a:r>
            <a:rPr lang="ru-RU" b="1" dirty="0" smtClean="0"/>
            <a:t>Получать автоматические уведомления на </a:t>
          </a:r>
          <a:r>
            <a:rPr lang="en-US" b="1" dirty="0" smtClean="0"/>
            <a:t>e-mail</a:t>
          </a:r>
          <a:r>
            <a:rPr lang="ru-RU" b="1" dirty="0" smtClean="0"/>
            <a:t> об изменении статуса заявки</a:t>
          </a:r>
          <a:endParaRPr lang="ru-RU" b="1" dirty="0"/>
        </a:p>
      </dgm:t>
    </dgm:pt>
    <dgm:pt modelId="{DDD3C968-3A3E-4814-A65F-B60DCD7C686A}" type="parTrans" cxnId="{FF9C6185-EBFC-46A2-BE45-9882CC22400A}">
      <dgm:prSet/>
      <dgm:spPr/>
      <dgm:t>
        <a:bodyPr/>
        <a:lstStyle/>
        <a:p>
          <a:endParaRPr lang="ru-RU"/>
        </a:p>
      </dgm:t>
    </dgm:pt>
    <dgm:pt modelId="{0BAE5049-6A20-490B-8265-B2AB79C07F1D}" type="sibTrans" cxnId="{FF9C6185-EBFC-46A2-BE45-9882CC22400A}">
      <dgm:prSet/>
      <dgm:spPr/>
      <dgm:t>
        <a:bodyPr/>
        <a:lstStyle/>
        <a:p>
          <a:endParaRPr lang="ru-RU"/>
        </a:p>
      </dgm:t>
    </dgm:pt>
    <dgm:pt modelId="{F6729BC7-6F3F-47E5-8AD7-A6C9290175BD}" type="pres">
      <dgm:prSet presAssocID="{D582D9BA-341A-4D39-8CF8-1F1440803AE1}" presName="linearFlow" presStyleCnt="0">
        <dgm:presLayoutVars>
          <dgm:dir/>
          <dgm:animLvl val="lvl"/>
          <dgm:resizeHandles val="exact"/>
        </dgm:presLayoutVars>
      </dgm:prSet>
      <dgm:spPr/>
      <dgm:t>
        <a:bodyPr/>
        <a:lstStyle/>
        <a:p>
          <a:endParaRPr lang="ru-RU"/>
        </a:p>
      </dgm:t>
    </dgm:pt>
    <dgm:pt modelId="{25564A12-3561-43C0-81D3-C31EADE7B3FA}" type="pres">
      <dgm:prSet presAssocID="{92B25398-07D3-4E8F-A980-BCDF2B9CD00C}" presName="composite" presStyleCnt="0"/>
      <dgm:spPr/>
    </dgm:pt>
    <dgm:pt modelId="{6A6B44BC-9FA7-4321-B6A6-D102B61A7CDA}" type="pres">
      <dgm:prSet presAssocID="{92B25398-07D3-4E8F-A980-BCDF2B9CD00C}" presName="parentText" presStyleLbl="alignNode1" presStyleIdx="0" presStyleCnt="3">
        <dgm:presLayoutVars>
          <dgm:chMax val="1"/>
          <dgm:bulletEnabled val="1"/>
        </dgm:presLayoutVars>
      </dgm:prSet>
      <dgm:spPr/>
      <dgm:t>
        <a:bodyPr/>
        <a:lstStyle/>
        <a:p>
          <a:endParaRPr lang="ru-RU"/>
        </a:p>
      </dgm:t>
    </dgm:pt>
    <dgm:pt modelId="{342EA0E7-0BB9-4897-B16B-8F1BA003420F}" type="pres">
      <dgm:prSet presAssocID="{92B25398-07D3-4E8F-A980-BCDF2B9CD00C}" presName="descendantText" presStyleLbl="alignAcc1" presStyleIdx="0" presStyleCnt="3">
        <dgm:presLayoutVars>
          <dgm:bulletEnabled val="1"/>
        </dgm:presLayoutVars>
      </dgm:prSet>
      <dgm:spPr/>
      <dgm:t>
        <a:bodyPr/>
        <a:lstStyle/>
        <a:p>
          <a:endParaRPr lang="ru-RU"/>
        </a:p>
      </dgm:t>
    </dgm:pt>
    <dgm:pt modelId="{13089BD9-95D4-4827-AFF8-2A4C0BFE3F78}" type="pres">
      <dgm:prSet presAssocID="{ACFD01B7-D047-4F4A-B8ED-1D91D3E3B30D}" presName="sp" presStyleCnt="0"/>
      <dgm:spPr/>
    </dgm:pt>
    <dgm:pt modelId="{62F45DD8-B584-4B04-94F6-81BFC1AEED45}" type="pres">
      <dgm:prSet presAssocID="{A538A31A-3C46-47DB-BA69-64EFF67A4135}" presName="composite" presStyleCnt="0"/>
      <dgm:spPr/>
    </dgm:pt>
    <dgm:pt modelId="{FB9EB638-10CF-48AF-946C-04F21D92D405}" type="pres">
      <dgm:prSet presAssocID="{A538A31A-3C46-47DB-BA69-64EFF67A4135}" presName="parentText" presStyleLbl="alignNode1" presStyleIdx="1" presStyleCnt="3">
        <dgm:presLayoutVars>
          <dgm:chMax val="1"/>
          <dgm:bulletEnabled val="1"/>
        </dgm:presLayoutVars>
      </dgm:prSet>
      <dgm:spPr/>
      <dgm:t>
        <a:bodyPr/>
        <a:lstStyle/>
        <a:p>
          <a:endParaRPr lang="ru-RU"/>
        </a:p>
      </dgm:t>
    </dgm:pt>
    <dgm:pt modelId="{521E54F4-8AD7-4C95-9B61-A83AD92A10B7}" type="pres">
      <dgm:prSet presAssocID="{A538A31A-3C46-47DB-BA69-64EFF67A4135}" presName="descendantText" presStyleLbl="alignAcc1" presStyleIdx="1" presStyleCnt="3" custLinFactNeighborX="1826">
        <dgm:presLayoutVars>
          <dgm:bulletEnabled val="1"/>
        </dgm:presLayoutVars>
      </dgm:prSet>
      <dgm:spPr/>
      <dgm:t>
        <a:bodyPr/>
        <a:lstStyle/>
        <a:p>
          <a:endParaRPr lang="ru-RU"/>
        </a:p>
      </dgm:t>
    </dgm:pt>
    <dgm:pt modelId="{49D33712-EBB0-4DCD-92A6-EEE235B6FA10}" type="pres">
      <dgm:prSet presAssocID="{769DB993-2C83-4A46-982A-1CC3A8B62A7C}" presName="sp" presStyleCnt="0"/>
      <dgm:spPr/>
    </dgm:pt>
    <dgm:pt modelId="{096E842E-B364-41A4-AD36-2632124D1B12}" type="pres">
      <dgm:prSet presAssocID="{6B2AB632-1163-4E0C-BF0C-57AE7829C1E4}" presName="composite" presStyleCnt="0"/>
      <dgm:spPr/>
    </dgm:pt>
    <dgm:pt modelId="{7DA17904-F353-41FB-9660-226C79EB30CF}" type="pres">
      <dgm:prSet presAssocID="{6B2AB632-1163-4E0C-BF0C-57AE7829C1E4}" presName="parentText" presStyleLbl="alignNode1" presStyleIdx="2" presStyleCnt="3">
        <dgm:presLayoutVars>
          <dgm:chMax val="1"/>
          <dgm:bulletEnabled val="1"/>
        </dgm:presLayoutVars>
      </dgm:prSet>
      <dgm:spPr/>
      <dgm:t>
        <a:bodyPr/>
        <a:lstStyle/>
        <a:p>
          <a:endParaRPr lang="ru-RU"/>
        </a:p>
      </dgm:t>
    </dgm:pt>
    <dgm:pt modelId="{672CE476-B31E-4A56-A56E-150CF727248F}" type="pres">
      <dgm:prSet presAssocID="{6B2AB632-1163-4E0C-BF0C-57AE7829C1E4}" presName="descendantText" presStyleLbl="alignAcc1" presStyleIdx="2" presStyleCnt="3">
        <dgm:presLayoutVars>
          <dgm:bulletEnabled val="1"/>
        </dgm:presLayoutVars>
      </dgm:prSet>
      <dgm:spPr/>
      <dgm:t>
        <a:bodyPr/>
        <a:lstStyle/>
        <a:p>
          <a:endParaRPr lang="ru-RU"/>
        </a:p>
      </dgm:t>
    </dgm:pt>
  </dgm:ptLst>
  <dgm:cxnLst>
    <dgm:cxn modelId="{6F6F6F9C-62F6-4892-B93F-F51F1338E912}" srcId="{D582D9BA-341A-4D39-8CF8-1F1440803AE1}" destId="{92B25398-07D3-4E8F-A980-BCDF2B9CD00C}" srcOrd="0" destOrd="0" parTransId="{0BE560BB-1BE6-42FA-81AC-2C688A3CEA5A}" sibTransId="{ACFD01B7-D047-4F4A-B8ED-1D91D3E3B30D}"/>
    <dgm:cxn modelId="{8EDE4607-848E-4D61-B2E3-4A9B1F834785}" type="presOf" srcId="{A538A31A-3C46-47DB-BA69-64EFF67A4135}" destId="{FB9EB638-10CF-48AF-946C-04F21D92D405}" srcOrd="0" destOrd="0" presId="urn:microsoft.com/office/officeart/2005/8/layout/chevron2"/>
    <dgm:cxn modelId="{3FFAFAF6-B8F0-4C26-8C03-5932D1E1AEB2}" srcId="{A538A31A-3C46-47DB-BA69-64EFF67A4135}" destId="{631FBE26-1FE5-4FD4-B7B7-697FF9D92491}" srcOrd="0" destOrd="0" parTransId="{197E80BA-9BDF-48D6-9146-C5D3D5CC8ED6}" sibTransId="{AD813AE4-5F04-4279-98EA-310296768099}"/>
    <dgm:cxn modelId="{86FC3D7A-6460-4BB9-BB23-C304D2351E35}" type="presOf" srcId="{BD3AB871-5B6C-47C6-8149-D12DC0E67FEF}" destId="{342EA0E7-0BB9-4897-B16B-8F1BA003420F}" srcOrd="0" destOrd="0" presId="urn:microsoft.com/office/officeart/2005/8/layout/chevron2"/>
    <dgm:cxn modelId="{29FA1B86-DE23-4962-9E80-BE0EAC0E2422}" type="presOf" srcId="{ABD40DCE-06FD-40C5-A352-9A20B9389B80}" destId="{672CE476-B31E-4A56-A56E-150CF727248F}" srcOrd="0" destOrd="0" presId="urn:microsoft.com/office/officeart/2005/8/layout/chevron2"/>
    <dgm:cxn modelId="{E3475DE5-AB6D-490F-8C85-6C6F37F513CE}" srcId="{92B25398-07D3-4E8F-A980-BCDF2B9CD00C}" destId="{BD3AB871-5B6C-47C6-8149-D12DC0E67FEF}" srcOrd="0" destOrd="0" parTransId="{259518F4-8849-41DD-8B55-815578AA54B1}" sibTransId="{965A65C0-8A72-42B0-81E3-D66E0652D189}"/>
    <dgm:cxn modelId="{7B871CDC-0036-438A-AB80-4F558EFF9B32}" type="presOf" srcId="{631FBE26-1FE5-4FD4-B7B7-697FF9D92491}" destId="{521E54F4-8AD7-4C95-9B61-A83AD92A10B7}" srcOrd="0" destOrd="0" presId="urn:microsoft.com/office/officeart/2005/8/layout/chevron2"/>
    <dgm:cxn modelId="{F588CAF4-5B85-46A5-9D37-2BC9DD61C090}" type="presOf" srcId="{6B2AB632-1163-4E0C-BF0C-57AE7829C1E4}" destId="{7DA17904-F353-41FB-9660-226C79EB30CF}" srcOrd="0" destOrd="0" presId="urn:microsoft.com/office/officeart/2005/8/layout/chevron2"/>
    <dgm:cxn modelId="{BC83C9DD-AE1E-4DB0-935C-62FA5440B610}" type="presOf" srcId="{D582D9BA-341A-4D39-8CF8-1F1440803AE1}" destId="{F6729BC7-6F3F-47E5-8AD7-A6C9290175BD}" srcOrd="0" destOrd="0" presId="urn:microsoft.com/office/officeart/2005/8/layout/chevron2"/>
    <dgm:cxn modelId="{413C0D36-C3BF-4266-A046-D3F02E43BC90}" srcId="{D582D9BA-341A-4D39-8CF8-1F1440803AE1}" destId="{6B2AB632-1163-4E0C-BF0C-57AE7829C1E4}" srcOrd="2" destOrd="0" parTransId="{F0BB8BD1-3A81-4D70-840B-8AC6A96711EC}" sibTransId="{D0BC711F-A842-4EF7-96C6-37541CFE9E33}"/>
    <dgm:cxn modelId="{47B20982-838C-46B9-B470-2BEC8D8B28C0}" type="presOf" srcId="{92B25398-07D3-4E8F-A980-BCDF2B9CD00C}" destId="{6A6B44BC-9FA7-4321-B6A6-D102B61A7CDA}" srcOrd="0" destOrd="0" presId="urn:microsoft.com/office/officeart/2005/8/layout/chevron2"/>
    <dgm:cxn modelId="{FF9C6185-EBFC-46A2-BE45-9882CC22400A}" srcId="{6B2AB632-1163-4E0C-BF0C-57AE7829C1E4}" destId="{ABD40DCE-06FD-40C5-A352-9A20B9389B80}" srcOrd="0" destOrd="0" parTransId="{DDD3C968-3A3E-4814-A65F-B60DCD7C686A}" sibTransId="{0BAE5049-6A20-490B-8265-B2AB79C07F1D}"/>
    <dgm:cxn modelId="{38FE5764-5245-4829-BAD8-54BB3DE3E679}" srcId="{D582D9BA-341A-4D39-8CF8-1F1440803AE1}" destId="{A538A31A-3C46-47DB-BA69-64EFF67A4135}" srcOrd="1" destOrd="0" parTransId="{4BAC9782-9A87-4726-9FC9-90749CEF6A91}" sibTransId="{769DB993-2C83-4A46-982A-1CC3A8B62A7C}"/>
    <dgm:cxn modelId="{BEC557B6-9EB6-4A40-AF52-B79E67AFEAE3}" type="presParOf" srcId="{F6729BC7-6F3F-47E5-8AD7-A6C9290175BD}" destId="{25564A12-3561-43C0-81D3-C31EADE7B3FA}" srcOrd="0" destOrd="0" presId="urn:microsoft.com/office/officeart/2005/8/layout/chevron2"/>
    <dgm:cxn modelId="{86EC5C18-D5F2-4FB8-89CB-F7C4412E15A6}" type="presParOf" srcId="{25564A12-3561-43C0-81D3-C31EADE7B3FA}" destId="{6A6B44BC-9FA7-4321-B6A6-D102B61A7CDA}" srcOrd="0" destOrd="0" presId="urn:microsoft.com/office/officeart/2005/8/layout/chevron2"/>
    <dgm:cxn modelId="{39A795BC-883D-4BB7-BE90-B60596965007}" type="presParOf" srcId="{25564A12-3561-43C0-81D3-C31EADE7B3FA}" destId="{342EA0E7-0BB9-4897-B16B-8F1BA003420F}" srcOrd="1" destOrd="0" presId="urn:microsoft.com/office/officeart/2005/8/layout/chevron2"/>
    <dgm:cxn modelId="{DB42E027-95E4-46ED-92E6-CB7854039836}" type="presParOf" srcId="{F6729BC7-6F3F-47E5-8AD7-A6C9290175BD}" destId="{13089BD9-95D4-4827-AFF8-2A4C0BFE3F78}" srcOrd="1" destOrd="0" presId="urn:microsoft.com/office/officeart/2005/8/layout/chevron2"/>
    <dgm:cxn modelId="{7EA9B9CD-4E29-40EF-BA63-DC93B2092F7F}" type="presParOf" srcId="{F6729BC7-6F3F-47E5-8AD7-A6C9290175BD}" destId="{62F45DD8-B584-4B04-94F6-81BFC1AEED45}" srcOrd="2" destOrd="0" presId="urn:microsoft.com/office/officeart/2005/8/layout/chevron2"/>
    <dgm:cxn modelId="{9B6B8EC5-9A9E-4AB6-9D05-D0F270A332BA}" type="presParOf" srcId="{62F45DD8-B584-4B04-94F6-81BFC1AEED45}" destId="{FB9EB638-10CF-48AF-946C-04F21D92D405}" srcOrd="0" destOrd="0" presId="urn:microsoft.com/office/officeart/2005/8/layout/chevron2"/>
    <dgm:cxn modelId="{E0D2035D-D8A9-451D-863E-CAE98158711D}" type="presParOf" srcId="{62F45DD8-B584-4B04-94F6-81BFC1AEED45}" destId="{521E54F4-8AD7-4C95-9B61-A83AD92A10B7}" srcOrd="1" destOrd="0" presId="urn:microsoft.com/office/officeart/2005/8/layout/chevron2"/>
    <dgm:cxn modelId="{BCE45D01-7BDE-421D-84E4-59D28A1F1682}" type="presParOf" srcId="{F6729BC7-6F3F-47E5-8AD7-A6C9290175BD}" destId="{49D33712-EBB0-4DCD-92A6-EEE235B6FA10}" srcOrd="3" destOrd="0" presId="urn:microsoft.com/office/officeart/2005/8/layout/chevron2"/>
    <dgm:cxn modelId="{C85C1524-8548-49F9-A902-A78D67FA6098}" type="presParOf" srcId="{F6729BC7-6F3F-47E5-8AD7-A6C9290175BD}" destId="{096E842E-B364-41A4-AD36-2632124D1B12}" srcOrd="4" destOrd="0" presId="urn:microsoft.com/office/officeart/2005/8/layout/chevron2"/>
    <dgm:cxn modelId="{82C7634B-41D3-4B99-BA45-2A2FC1E8AF4E}" type="presParOf" srcId="{096E842E-B364-41A4-AD36-2632124D1B12}" destId="{7DA17904-F353-41FB-9660-226C79EB30CF}" srcOrd="0" destOrd="0" presId="urn:microsoft.com/office/officeart/2005/8/layout/chevron2"/>
    <dgm:cxn modelId="{DAC4DDA4-4DE2-4A11-BD96-A5EE90945DD2}" type="presParOf" srcId="{096E842E-B364-41A4-AD36-2632124D1B12}" destId="{672CE476-B31E-4A56-A56E-150CF727248F}"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D28173F-626F-4E13-BD46-7FBA2A3173B3}" type="doc">
      <dgm:prSet loTypeId="urn:microsoft.com/office/officeart/2005/8/layout/cycle8" loCatId="cycle" qsTypeId="urn:microsoft.com/office/officeart/2005/8/quickstyle/simple5" qsCatId="simple" csTypeId="urn:microsoft.com/office/officeart/2005/8/colors/accent1_2" csCatId="accent1" phldr="1"/>
      <dgm:spPr/>
    </dgm:pt>
    <dgm:pt modelId="{F143FF58-151C-488B-9C06-1F6D6D5CE276}">
      <dgm:prSet phldrT="[Текст]" custT="1"/>
      <dgm:spPr/>
      <dgm:t>
        <a:bodyPr/>
        <a:lstStyle/>
        <a:p>
          <a:r>
            <a:rPr lang="ru-RU" sz="2400" smtClean="0"/>
            <a:t>Цели</a:t>
          </a:r>
          <a:endParaRPr lang="ru-RU" sz="2400" dirty="0"/>
        </a:p>
      </dgm:t>
    </dgm:pt>
    <dgm:pt modelId="{604A40D1-1E52-4520-AF7F-1305F04B33AF}" type="parTrans" cxnId="{18129378-0103-4B2D-9258-1AFF25CC6D50}">
      <dgm:prSet/>
      <dgm:spPr/>
      <dgm:t>
        <a:bodyPr/>
        <a:lstStyle/>
        <a:p>
          <a:endParaRPr lang="ru-RU"/>
        </a:p>
      </dgm:t>
    </dgm:pt>
    <dgm:pt modelId="{5E390CB6-E780-49A4-9C7A-9F8A99E21460}" type="sibTrans" cxnId="{18129378-0103-4B2D-9258-1AFF25CC6D50}">
      <dgm:prSet/>
      <dgm:spPr/>
      <dgm:t>
        <a:bodyPr/>
        <a:lstStyle/>
        <a:p>
          <a:endParaRPr lang="ru-RU"/>
        </a:p>
      </dgm:t>
    </dgm:pt>
    <dgm:pt modelId="{0734F965-E2C0-4724-B4E7-429DCC076262}">
      <dgm:prSet phldrT="[Текст]" custT="1"/>
      <dgm:spPr/>
      <dgm:t>
        <a:bodyPr/>
        <a:lstStyle/>
        <a:p>
          <a:r>
            <a:rPr lang="ru-RU" sz="2400" smtClean="0"/>
            <a:t>Инструменты</a:t>
          </a:r>
          <a:endParaRPr lang="ru-RU" sz="2400" dirty="0"/>
        </a:p>
      </dgm:t>
    </dgm:pt>
    <dgm:pt modelId="{16832B36-5F07-4C69-A26D-2E3736EB55FA}" type="parTrans" cxnId="{69B00B05-56B1-490D-8F8D-3F797027AF3D}">
      <dgm:prSet/>
      <dgm:spPr/>
      <dgm:t>
        <a:bodyPr/>
        <a:lstStyle/>
        <a:p>
          <a:endParaRPr lang="ru-RU"/>
        </a:p>
      </dgm:t>
    </dgm:pt>
    <dgm:pt modelId="{71F91F36-F870-4718-A385-90B43B519850}" type="sibTrans" cxnId="{69B00B05-56B1-490D-8F8D-3F797027AF3D}">
      <dgm:prSet/>
      <dgm:spPr/>
      <dgm:t>
        <a:bodyPr/>
        <a:lstStyle/>
        <a:p>
          <a:endParaRPr lang="ru-RU"/>
        </a:p>
      </dgm:t>
    </dgm:pt>
    <dgm:pt modelId="{3829B753-9148-438D-8591-063FD5A66C97}">
      <dgm:prSet phldrT="[Текст]" custT="1"/>
      <dgm:spPr/>
      <dgm:t>
        <a:bodyPr/>
        <a:lstStyle/>
        <a:p>
          <a:r>
            <a:rPr lang="ru-RU" sz="2400" smtClean="0"/>
            <a:t>Суть</a:t>
          </a:r>
          <a:endParaRPr lang="ru-RU" sz="2400" dirty="0"/>
        </a:p>
      </dgm:t>
    </dgm:pt>
    <dgm:pt modelId="{DC2F00A9-FED3-4A2F-835C-5B0A070C4EA7}" type="parTrans" cxnId="{89CF9368-AF30-4643-AC66-58CE3EF92FA8}">
      <dgm:prSet/>
      <dgm:spPr/>
      <dgm:t>
        <a:bodyPr/>
        <a:lstStyle/>
        <a:p>
          <a:endParaRPr lang="ru-RU"/>
        </a:p>
      </dgm:t>
    </dgm:pt>
    <dgm:pt modelId="{812CB910-1FF9-4D03-A3DF-633CCB470E5B}" type="sibTrans" cxnId="{89CF9368-AF30-4643-AC66-58CE3EF92FA8}">
      <dgm:prSet/>
      <dgm:spPr/>
      <dgm:t>
        <a:bodyPr/>
        <a:lstStyle/>
        <a:p>
          <a:endParaRPr lang="ru-RU"/>
        </a:p>
      </dgm:t>
    </dgm:pt>
    <dgm:pt modelId="{B800E078-DC55-4C93-A83B-16C6413A503B}" type="pres">
      <dgm:prSet presAssocID="{8D28173F-626F-4E13-BD46-7FBA2A3173B3}" presName="compositeShape" presStyleCnt="0">
        <dgm:presLayoutVars>
          <dgm:chMax val="7"/>
          <dgm:dir/>
          <dgm:resizeHandles val="exact"/>
        </dgm:presLayoutVars>
      </dgm:prSet>
      <dgm:spPr/>
    </dgm:pt>
    <dgm:pt modelId="{A042F9BB-DA1F-4F12-92C9-977AF1543815}" type="pres">
      <dgm:prSet presAssocID="{8D28173F-626F-4E13-BD46-7FBA2A3173B3}" presName="wedge1" presStyleLbl="node1" presStyleIdx="0" presStyleCnt="3"/>
      <dgm:spPr/>
      <dgm:t>
        <a:bodyPr/>
        <a:lstStyle/>
        <a:p>
          <a:endParaRPr lang="ru-RU"/>
        </a:p>
      </dgm:t>
    </dgm:pt>
    <dgm:pt modelId="{D371C7AF-8954-4E44-9EF4-2E352AB3F918}" type="pres">
      <dgm:prSet presAssocID="{8D28173F-626F-4E13-BD46-7FBA2A3173B3}" presName="dummy1a" presStyleCnt="0"/>
      <dgm:spPr/>
    </dgm:pt>
    <dgm:pt modelId="{2D5CA5B4-0767-4B99-9EEB-22B6B6233A97}" type="pres">
      <dgm:prSet presAssocID="{8D28173F-626F-4E13-BD46-7FBA2A3173B3}" presName="dummy1b" presStyleCnt="0"/>
      <dgm:spPr/>
    </dgm:pt>
    <dgm:pt modelId="{3F1E530B-1A01-4CE7-94A3-CEA3686A1EBB}" type="pres">
      <dgm:prSet presAssocID="{8D28173F-626F-4E13-BD46-7FBA2A3173B3}" presName="wedge1Tx" presStyleLbl="node1" presStyleIdx="0" presStyleCnt="3">
        <dgm:presLayoutVars>
          <dgm:chMax val="0"/>
          <dgm:chPref val="0"/>
          <dgm:bulletEnabled val="1"/>
        </dgm:presLayoutVars>
      </dgm:prSet>
      <dgm:spPr/>
      <dgm:t>
        <a:bodyPr/>
        <a:lstStyle/>
        <a:p>
          <a:endParaRPr lang="ru-RU"/>
        </a:p>
      </dgm:t>
    </dgm:pt>
    <dgm:pt modelId="{2755ACD8-523F-42D4-864D-581A41A3C7E7}" type="pres">
      <dgm:prSet presAssocID="{8D28173F-626F-4E13-BD46-7FBA2A3173B3}" presName="wedge2" presStyleLbl="node1" presStyleIdx="1" presStyleCnt="3"/>
      <dgm:spPr/>
      <dgm:t>
        <a:bodyPr/>
        <a:lstStyle/>
        <a:p>
          <a:endParaRPr lang="ru-RU"/>
        </a:p>
      </dgm:t>
    </dgm:pt>
    <dgm:pt modelId="{C8FB5650-FF7A-4313-B983-8A373C479105}" type="pres">
      <dgm:prSet presAssocID="{8D28173F-626F-4E13-BD46-7FBA2A3173B3}" presName="dummy2a" presStyleCnt="0"/>
      <dgm:spPr/>
    </dgm:pt>
    <dgm:pt modelId="{84FBF406-2A79-4A0C-B4F4-3E0F1FAF939C}" type="pres">
      <dgm:prSet presAssocID="{8D28173F-626F-4E13-BD46-7FBA2A3173B3}" presName="dummy2b" presStyleCnt="0"/>
      <dgm:spPr/>
    </dgm:pt>
    <dgm:pt modelId="{B6FB682F-BF4B-40E6-BE6C-3177F9BD2537}" type="pres">
      <dgm:prSet presAssocID="{8D28173F-626F-4E13-BD46-7FBA2A3173B3}" presName="wedge2Tx" presStyleLbl="node1" presStyleIdx="1" presStyleCnt="3">
        <dgm:presLayoutVars>
          <dgm:chMax val="0"/>
          <dgm:chPref val="0"/>
          <dgm:bulletEnabled val="1"/>
        </dgm:presLayoutVars>
      </dgm:prSet>
      <dgm:spPr/>
      <dgm:t>
        <a:bodyPr/>
        <a:lstStyle/>
        <a:p>
          <a:endParaRPr lang="ru-RU"/>
        </a:p>
      </dgm:t>
    </dgm:pt>
    <dgm:pt modelId="{34895D14-72D5-4C71-A072-F0A6259D2ADA}" type="pres">
      <dgm:prSet presAssocID="{8D28173F-626F-4E13-BD46-7FBA2A3173B3}" presName="wedge3" presStyleLbl="node1" presStyleIdx="2" presStyleCnt="3"/>
      <dgm:spPr/>
      <dgm:t>
        <a:bodyPr/>
        <a:lstStyle/>
        <a:p>
          <a:endParaRPr lang="ru-RU"/>
        </a:p>
      </dgm:t>
    </dgm:pt>
    <dgm:pt modelId="{106CC04F-5738-48F4-839C-C07D05754655}" type="pres">
      <dgm:prSet presAssocID="{8D28173F-626F-4E13-BD46-7FBA2A3173B3}" presName="dummy3a" presStyleCnt="0"/>
      <dgm:spPr/>
    </dgm:pt>
    <dgm:pt modelId="{47820F73-8E0F-4003-B01F-01A0D25CCCDC}" type="pres">
      <dgm:prSet presAssocID="{8D28173F-626F-4E13-BD46-7FBA2A3173B3}" presName="dummy3b" presStyleCnt="0"/>
      <dgm:spPr/>
    </dgm:pt>
    <dgm:pt modelId="{7C6D30A2-3789-4BBB-B8CF-C8B566677946}" type="pres">
      <dgm:prSet presAssocID="{8D28173F-626F-4E13-BD46-7FBA2A3173B3}" presName="wedge3Tx" presStyleLbl="node1" presStyleIdx="2" presStyleCnt="3">
        <dgm:presLayoutVars>
          <dgm:chMax val="0"/>
          <dgm:chPref val="0"/>
          <dgm:bulletEnabled val="1"/>
        </dgm:presLayoutVars>
      </dgm:prSet>
      <dgm:spPr/>
      <dgm:t>
        <a:bodyPr/>
        <a:lstStyle/>
        <a:p>
          <a:endParaRPr lang="ru-RU"/>
        </a:p>
      </dgm:t>
    </dgm:pt>
    <dgm:pt modelId="{5F0B81D7-2BC4-4E77-85E2-94188658C3CA}" type="pres">
      <dgm:prSet presAssocID="{5E390CB6-E780-49A4-9C7A-9F8A99E21460}" presName="arrowWedge1" presStyleLbl="fgSibTrans2D1" presStyleIdx="0" presStyleCnt="3"/>
      <dgm:spPr/>
    </dgm:pt>
    <dgm:pt modelId="{7AF0E1EB-EB47-466C-B1A9-5995C1C6AA69}" type="pres">
      <dgm:prSet presAssocID="{71F91F36-F870-4718-A385-90B43B519850}" presName="arrowWedge2" presStyleLbl="fgSibTrans2D1" presStyleIdx="1" presStyleCnt="3"/>
      <dgm:spPr/>
    </dgm:pt>
    <dgm:pt modelId="{A895F543-2EDA-4C24-B4A8-23B0BFAA0344}" type="pres">
      <dgm:prSet presAssocID="{812CB910-1FF9-4D03-A3DF-633CCB470E5B}" presName="arrowWedge3" presStyleLbl="fgSibTrans2D1" presStyleIdx="2" presStyleCnt="3"/>
      <dgm:spPr/>
    </dgm:pt>
  </dgm:ptLst>
  <dgm:cxnLst>
    <dgm:cxn modelId="{910310C6-3C49-4AF3-93BB-7BE1CDE0A11B}" type="presOf" srcId="{F143FF58-151C-488B-9C06-1F6D6D5CE276}" destId="{A042F9BB-DA1F-4F12-92C9-977AF1543815}" srcOrd="0" destOrd="0" presId="urn:microsoft.com/office/officeart/2005/8/layout/cycle8"/>
    <dgm:cxn modelId="{1BE9986A-7595-493B-A252-96FB6AD3C834}" type="presOf" srcId="{0734F965-E2C0-4724-B4E7-429DCC076262}" destId="{B6FB682F-BF4B-40E6-BE6C-3177F9BD2537}" srcOrd="1" destOrd="0" presId="urn:microsoft.com/office/officeart/2005/8/layout/cycle8"/>
    <dgm:cxn modelId="{48BE4974-1A79-418F-BB92-FEBA456EC17A}" type="presOf" srcId="{8D28173F-626F-4E13-BD46-7FBA2A3173B3}" destId="{B800E078-DC55-4C93-A83B-16C6413A503B}" srcOrd="0" destOrd="0" presId="urn:microsoft.com/office/officeart/2005/8/layout/cycle8"/>
    <dgm:cxn modelId="{89CF9368-AF30-4643-AC66-58CE3EF92FA8}" srcId="{8D28173F-626F-4E13-BD46-7FBA2A3173B3}" destId="{3829B753-9148-438D-8591-063FD5A66C97}" srcOrd="2" destOrd="0" parTransId="{DC2F00A9-FED3-4A2F-835C-5B0A070C4EA7}" sibTransId="{812CB910-1FF9-4D03-A3DF-633CCB470E5B}"/>
    <dgm:cxn modelId="{18129378-0103-4B2D-9258-1AFF25CC6D50}" srcId="{8D28173F-626F-4E13-BD46-7FBA2A3173B3}" destId="{F143FF58-151C-488B-9C06-1F6D6D5CE276}" srcOrd="0" destOrd="0" parTransId="{604A40D1-1E52-4520-AF7F-1305F04B33AF}" sibTransId="{5E390CB6-E780-49A4-9C7A-9F8A99E21460}"/>
    <dgm:cxn modelId="{48C21972-DAF7-4716-8313-1AB2BD6FCFCF}" type="presOf" srcId="{F143FF58-151C-488B-9C06-1F6D6D5CE276}" destId="{3F1E530B-1A01-4CE7-94A3-CEA3686A1EBB}" srcOrd="1" destOrd="0" presId="urn:microsoft.com/office/officeart/2005/8/layout/cycle8"/>
    <dgm:cxn modelId="{A5625B6E-00BF-4830-A8AD-C18D60749531}" type="presOf" srcId="{3829B753-9148-438D-8591-063FD5A66C97}" destId="{7C6D30A2-3789-4BBB-B8CF-C8B566677946}" srcOrd="1" destOrd="0" presId="urn:microsoft.com/office/officeart/2005/8/layout/cycle8"/>
    <dgm:cxn modelId="{5F74E852-6781-4B87-A0A4-049C079B958C}" type="presOf" srcId="{0734F965-E2C0-4724-B4E7-429DCC076262}" destId="{2755ACD8-523F-42D4-864D-581A41A3C7E7}" srcOrd="0" destOrd="0" presId="urn:microsoft.com/office/officeart/2005/8/layout/cycle8"/>
    <dgm:cxn modelId="{C778E33B-706B-41DC-8201-5D8A855588E1}" type="presOf" srcId="{3829B753-9148-438D-8591-063FD5A66C97}" destId="{34895D14-72D5-4C71-A072-F0A6259D2ADA}" srcOrd="0" destOrd="0" presId="urn:microsoft.com/office/officeart/2005/8/layout/cycle8"/>
    <dgm:cxn modelId="{69B00B05-56B1-490D-8F8D-3F797027AF3D}" srcId="{8D28173F-626F-4E13-BD46-7FBA2A3173B3}" destId="{0734F965-E2C0-4724-B4E7-429DCC076262}" srcOrd="1" destOrd="0" parTransId="{16832B36-5F07-4C69-A26D-2E3736EB55FA}" sibTransId="{71F91F36-F870-4718-A385-90B43B519850}"/>
    <dgm:cxn modelId="{C8466099-56A0-4328-A362-74D66DFCB4BC}" type="presParOf" srcId="{B800E078-DC55-4C93-A83B-16C6413A503B}" destId="{A042F9BB-DA1F-4F12-92C9-977AF1543815}" srcOrd="0" destOrd="0" presId="urn:microsoft.com/office/officeart/2005/8/layout/cycle8"/>
    <dgm:cxn modelId="{DA6B3B94-686E-4524-982D-9846E06E8301}" type="presParOf" srcId="{B800E078-DC55-4C93-A83B-16C6413A503B}" destId="{D371C7AF-8954-4E44-9EF4-2E352AB3F918}" srcOrd="1" destOrd="0" presId="urn:microsoft.com/office/officeart/2005/8/layout/cycle8"/>
    <dgm:cxn modelId="{0722B849-E116-4396-8C13-DF76D07F81C9}" type="presParOf" srcId="{B800E078-DC55-4C93-A83B-16C6413A503B}" destId="{2D5CA5B4-0767-4B99-9EEB-22B6B6233A97}" srcOrd="2" destOrd="0" presId="urn:microsoft.com/office/officeart/2005/8/layout/cycle8"/>
    <dgm:cxn modelId="{5AE59F03-343D-4F6E-8EAD-F532E597C5BE}" type="presParOf" srcId="{B800E078-DC55-4C93-A83B-16C6413A503B}" destId="{3F1E530B-1A01-4CE7-94A3-CEA3686A1EBB}" srcOrd="3" destOrd="0" presId="urn:microsoft.com/office/officeart/2005/8/layout/cycle8"/>
    <dgm:cxn modelId="{062EE340-F2EE-43ED-B49C-4B06BCBF5D1F}" type="presParOf" srcId="{B800E078-DC55-4C93-A83B-16C6413A503B}" destId="{2755ACD8-523F-42D4-864D-581A41A3C7E7}" srcOrd="4" destOrd="0" presId="urn:microsoft.com/office/officeart/2005/8/layout/cycle8"/>
    <dgm:cxn modelId="{17E495B1-02A8-4908-9930-929693FB5873}" type="presParOf" srcId="{B800E078-DC55-4C93-A83B-16C6413A503B}" destId="{C8FB5650-FF7A-4313-B983-8A373C479105}" srcOrd="5" destOrd="0" presId="urn:microsoft.com/office/officeart/2005/8/layout/cycle8"/>
    <dgm:cxn modelId="{4F3A5C29-1AC6-44D2-A59F-B188C1A86789}" type="presParOf" srcId="{B800E078-DC55-4C93-A83B-16C6413A503B}" destId="{84FBF406-2A79-4A0C-B4F4-3E0F1FAF939C}" srcOrd="6" destOrd="0" presId="urn:microsoft.com/office/officeart/2005/8/layout/cycle8"/>
    <dgm:cxn modelId="{0741713F-E079-44F4-A7B0-B79489769970}" type="presParOf" srcId="{B800E078-DC55-4C93-A83B-16C6413A503B}" destId="{B6FB682F-BF4B-40E6-BE6C-3177F9BD2537}" srcOrd="7" destOrd="0" presId="urn:microsoft.com/office/officeart/2005/8/layout/cycle8"/>
    <dgm:cxn modelId="{26461C00-513B-4632-AFFD-561EA30C6A12}" type="presParOf" srcId="{B800E078-DC55-4C93-A83B-16C6413A503B}" destId="{34895D14-72D5-4C71-A072-F0A6259D2ADA}" srcOrd="8" destOrd="0" presId="urn:microsoft.com/office/officeart/2005/8/layout/cycle8"/>
    <dgm:cxn modelId="{2B67ABAA-443C-48B5-9EF8-EB2F6BA645CD}" type="presParOf" srcId="{B800E078-DC55-4C93-A83B-16C6413A503B}" destId="{106CC04F-5738-48F4-839C-C07D05754655}" srcOrd="9" destOrd="0" presId="urn:microsoft.com/office/officeart/2005/8/layout/cycle8"/>
    <dgm:cxn modelId="{9B217AE1-CDA8-4A13-9342-CC85B6C7CB49}" type="presParOf" srcId="{B800E078-DC55-4C93-A83B-16C6413A503B}" destId="{47820F73-8E0F-4003-B01F-01A0D25CCCDC}" srcOrd="10" destOrd="0" presId="urn:microsoft.com/office/officeart/2005/8/layout/cycle8"/>
    <dgm:cxn modelId="{B7941889-A1ED-4073-ADD2-14C733E59166}" type="presParOf" srcId="{B800E078-DC55-4C93-A83B-16C6413A503B}" destId="{7C6D30A2-3789-4BBB-B8CF-C8B566677946}" srcOrd="11" destOrd="0" presId="urn:microsoft.com/office/officeart/2005/8/layout/cycle8"/>
    <dgm:cxn modelId="{F75B8CAE-2C85-43C3-8ABB-DCBA3846351E}" type="presParOf" srcId="{B800E078-DC55-4C93-A83B-16C6413A503B}" destId="{5F0B81D7-2BC4-4E77-85E2-94188658C3CA}" srcOrd="12" destOrd="0" presId="urn:microsoft.com/office/officeart/2005/8/layout/cycle8"/>
    <dgm:cxn modelId="{1F97E5FC-7DE2-43FD-B6E2-895656C578DD}" type="presParOf" srcId="{B800E078-DC55-4C93-A83B-16C6413A503B}" destId="{7AF0E1EB-EB47-466C-B1A9-5995C1C6AA69}" srcOrd="13" destOrd="0" presId="urn:microsoft.com/office/officeart/2005/8/layout/cycle8"/>
    <dgm:cxn modelId="{E60AFCA0-9846-4396-B9F0-E5C71B449858}" type="presParOf" srcId="{B800E078-DC55-4C93-A83B-16C6413A503B}" destId="{A895F543-2EDA-4C24-B4A8-23B0BFAA0344}" srcOrd="14" destOrd="0" presId="urn:microsoft.com/office/officeart/2005/8/layout/cycle8"/>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A6B44BC-9FA7-4321-B6A6-D102B61A7CDA}">
      <dsp:nvSpPr>
        <dsp:cNvPr id="0" name=""/>
        <dsp:cNvSpPr/>
      </dsp:nvSpPr>
      <dsp:spPr>
        <a:xfrm rot="5400000">
          <a:off x="-154140" y="155644"/>
          <a:ext cx="1027603" cy="719322"/>
        </a:xfrm>
        <a:prstGeom prst="chevron">
          <a:avLst/>
        </a:prstGeom>
        <a:solidFill>
          <a:schemeClr val="accent1">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ru-RU" sz="2100" kern="1200" dirty="0" smtClean="0">
              <a:solidFill>
                <a:schemeClr val="tx1"/>
              </a:solidFill>
            </a:rPr>
            <a:t>1</a:t>
          </a:r>
          <a:endParaRPr lang="ru-RU" sz="2100" kern="1200" dirty="0">
            <a:solidFill>
              <a:schemeClr val="tx1"/>
            </a:solidFill>
          </a:endParaRPr>
        </a:p>
      </dsp:txBody>
      <dsp:txXfrm rot="5400000">
        <a:off x="-154140" y="155644"/>
        <a:ext cx="1027603" cy="719322"/>
      </dsp:txXfrm>
    </dsp:sp>
    <dsp:sp modelId="{342EA0E7-0BB9-4897-B16B-8F1BA003420F}">
      <dsp:nvSpPr>
        <dsp:cNvPr id="0" name=""/>
        <dsp:cNvSpPr/>
      </dsp:nvSpPr>
      <dsp:spPr>
        <a:xfrm rot="5400000">
          <a:off x="2437958" y="-1717131"/>
          <a:ext cx="667942" cy="4105213"/>
        </a:xfrm>
        <a:prstGeom prst="round2SameRect">
          <a:avLst/>
        </a:prstGeom>
        <a:solidFill>
          <a:schemeClr val="lt1">
            <a:alpha val="90000"/>
            <a:hueOff val="0"/>
            <a:satOff val="0"/>
            <a:lumOff val="0"/>
            <a:alphaOff val="0"/>
          </a:schemeClr>
        </a:solidFill>
        <a:ln w="25400" cap="flat" cmpd="sng" algn="ctr">
          <a:solidFill>
            <a:srgbClr val="223612"/>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ru-RU" sz="1500" kern="1200" dirty="0" smtClean="0"/>
            <a:t> </a:t>
          </a:r>
          <a:r>
            <a:rPr lang="ru-RU" sz="1500" b="1" kern="1200" dirty="0" smtClean="0"/>
            <a:t>Передавать заявку с полным комплектом документов</a:t>
          </a:r>
          <a:endParaRPr lang="ru-RU" sz="1500" b="1" kern="1200" dirty="0"/>
        </a:p>
      </dsp:txBody>
      <dsp:txXfrm rot="5400000">
        <a:off x="2437958" y="-1717131"/>
        <a:ext cx="667942" cy="4105213"/>
      </dsp:txXfrm>
    </dsp:sp>
    <dsp:sp modelId="{FB9EB638-10CF-48AF-946C-04F21D92D405}">
      <dsp:nvSpPr>
        <dsp:cNvPr id="0" name=""/>
        <dsp:cNvSpPr/>
      </dsp:nvSpPr>
      <dsp:spPr>
        <a:xfrm rot="5400000">
          <a:off x="-154140" y="977398"/>
          <a:ext cx="1027603" cy="719322"/>
        </a:xfrm>
        <a:prstGeom prst="chevron">
          <a:avLst/>
        </a:prstGeom>
        <a:solidFill>
          <a:schemeClr val="accent1">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ru-RU" sz="2100" kern="1200" dirty="0" smtClean="0">
              <a:solidFill>
                <a:schemeClr val="tx1"/>
              </a:solidFill>
            </a:rPr>
            <a:t>2</a:t>
          </a:r>
          <a:endParaRPr lang="ru-RU" sz="2100" kern="1200" dirty="0">
            <a:solidFill>
              <a:schemeClr val="tx1"/>
            </a:solidFill>
          </a:endParaRPr>
        </a:p>
      </dsp:txBody>
      <dsp:txXfrm rot="5400000">
        <a:off x="-154140" y="977398"/>
        <a:ext cx="1027603" cy="719322"/>
      </dsp:txXfrm>
    </dsp:sp>
    <dsp:sp modelId="{521E54F4-8AD7-4C95-9B61-A83AD92A10B7}">
      <dsp:nvSpPr>
        <dsp:cNvPr id="0" name=""/>
        <dsp:cNvSpPr/>
      </dsp:nvSpPr>
      <dsp:spPr>
        <a:xfrm rot="5400000">
          <a:off x="2437958" y="-895377"/>
          <a:ext cx="667942" cy="4105213"/>
        </a:xfrm>
        <a:prstGeom prst="round2SameRect">
          <a:avLst/>
        </a:prstGeom>
        <a:solidFill>
          <a:schemeClr val="lt1">
            <a:alpha val="90000"/>
            <a:hueOff val="0"/>
            <a:satOff val="0"/>
            <a:lumOff val="0"/>
            <a:alphaOff val="0"/>
          </a:schemeClr>
        </a:solidFill>
        <a:ln w="25400" cap="flat" cmpd="sng" algn="ctr">
          <a:solidFill>
            <a:srgbClr val="223612"/>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ru-RU" sz="1500" b="1" kern="1200" dirty="0" smtClean="0"/>
            <a:t>Передавать карточку с контактом клиента </a:t>
          </a:r>
          <a:endParaRPr lang="ru-RU" sz="1500" b="1" kern="1200" dirty="0"/>
        </a:p>
      </dsp:txBody>
      <dsp:txXfrm rot="5400000">
        <a:off x="2437958" y="-895377"/>
        <a:ext cx="667942" cy="4105213"/>
      </dsp:txXfrm>
    </dsp:sp>
    <dsp:sp modelId="{7DA17904-F353-41FB-9660-226C79EB30CF}">
      <dsp:nvSpPr>
        <dsp:cNvPr id="0" name=""/>
        <dsp:cNvSpPr/>
      </dsp:nvSpPr>
      <dsp:spPr>
        <a:xfrm rot="5400000">
          <a:off x="-154140" y="1799152"/>
          <a:ext cx="1027603" cy="719322"/>
        </a:xfrm>
        <a:prstGeom prst="chevron">
          <a:avLst/>
        </a:prstGeom>
        <a:solidFill>
          <a:schemeClr val="accent1">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ru-RU" sz="2100" kern="1200" dirty="0" smtClean="0">
              <a:solidFill>
                <a:schemeClr val="tx1"/>
              </a:solidFill>
            </a:rPr>
            <a:t>3</a:t>
          </a:r>
          <a:endParaRPr lang="ru-RU" sz="2100" kern="1200" dirty="0">
            <a:solidFill>
              <a:schemeClr val="tx1"/>
            </a:solidFill>
          </a:endParaRPr>
        </a:p>
      </dsp:txBody>
      <dsp:txXfrm rot="5400000">
        <a:off x="-154140" y="1799152"/>
        <a:ext cx="1027603" cy="719322"/>
      </dsp:txXfrm>
    </dsp:sp>
    <dsp:sp modelId="{672CE476-B31E-4A56-A56E-150CF727248F}">
      <dsp:nvSpPr>
        <dsp:cNvPr id="0" name=""/>
        <dsp:cNvSpPr/>
      </dsp:nvSpPr>
      <dsp:spPr>
        <a:xfrm rot="5400000">
          <a:off x="2437958" y="-73623"/>
          <a:ext cx="667942" cy="4105213"/>
        </a:xfrm>
        <a:prstGeom prst="round2SameRect">
          <a:avLst/>
        </a:prstGeom>
        <a:solidFill>
          <a:schemeClr val="lt1">
            <a:alpha val="90000"/>
            <a:hueOff val="0"/>
            <a:satOff val="0"/>
            <a:lumOff val="0"/>
            <a:alphaOff val="0"/>
          </a:schemeClr>
        </a:solidFill>
        <a:ln w="25400" cap="flat" cmpd="sng" algn="ctr">
          <a:solidFill>
            <a:srgbClr val="223612"/>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ru-RU" sz="1500" b="1" kern="1200" dirty="0" smtClean="0"/>
            <a:t>Получать автоматические уведомления на </a:t>
          </a:r>
          <a:r>
            <a:rPr lang="en-US" sz="1500" b="1" kern="1200" dirty="0" smtClean="0"/>
            <a:t>e-mail</a:t>
          </a:r>
          <a:r>
            <a:rPr lang="ru-RU" sz="1500" b="1" kern="1200" dirty="0" smtClean="0"/>
            <a:t> об изменении статуса заявки</a:t>
          </a:r>
          <a:endParaRPr lang="ru-RU" sz="1500" b="1" kern="1200" dirty="0"/>
        </a:p>
      </dsp:txBody>
      <dsp:txXfrm rot="5400000">
        <a:off x="2437958" y="-73623"/>
        <a:ext cx="667942" cy="4105213"/>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042F9BB-DA1F-4F12-92C9-977AF1543815}">
      <dsp:nvSpPr>
        <dsp:cNvPr id="0" name=""/>
        <dsp:cNvSpPr/>
      </dsp:nvSpPr>
      <dsp:spPr>
        <a:xfrm>
          <a:off x="1035826" y="210623"/>
          <a:ext cx="2721902" cy="2721902"/>
        </a:xfrm>
        <a:prstGeom prst="pie">
          <a:avLst>
            <a:gd name="adj1" fmla="val 16200000"/>
            <a:gd name="adj2" fmla="val 180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smtClean="0"/>
            <a:t>Цели</a:t>
          </a:r>
          <a:endParaRPr lang="ru-RU" sz="2400" kern="1200" dirty="0"/>
        </a:p>
      </dsp:txBody>
      <dsp:txXfrm>
        <a:off x="2470333" y="787407"/>
        <a:ext cx="972108" cy="810090"/>
      </dsp:txXfrm>
    </dsp:sp>
    <dsp:sp modelId="{2755ACD8-523F-42D4-864D-581A41A3C7E7}">
      <dsp:nvSpPr>
        <dsp:cNvPr id="0" name=""/>
        <dsp:cNvSpPr/>
      </dsp:nvSpPr>
      <dsp:spPr>
        <a:xfrm>
          <a:off x="979767" y="307834"/>
          <a:ext cx="2721902" cy="2721902"/>
        </a:xfrm>
        <a:prstGeom prst="pie">
          <a:avLst>
            <a:gd name="adj1" fmla="val 1800000"/>
            <a:gd name="adj2" fmla="val 900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smtClean="0"/>
            <a:t>Инструменты</a:t>
          </a:r>
          <a:endParaRPr lang="ru-RU" sz="2400" kern="1200" dirty="0"/>
        </a:p>
      </dsp:txBody>
      <dsp:txXfrm>
        <a:off x="1627839" y="2073830"/>
        <a:ext cx="1458162" cy="712879"/>
      </dsp:txXfrm>
    </dsp:sp>
    <dsp:sp modelId="{34895D14-72D5-4C71-A072-F0A6259D2ADA}">
      <dsp:nvSpPr>
        <dsp:cNvPr id="0" name=""/>
        <dsp:cNvSpPr/>
      </dsp:nvSpPr>
      <dsp:spPr>
        <a:xfrm>
          <a:off x="923709" y="210623"/>
          <a:ext cx="2721902" cy="2721902"/>
        </a:xfrm>
        <a:prstGeom prst="pie">
          <a:avLst>
            <a:gd name="adj1" fmla="val 9000000"/>
            <a:gd name="adj2" fmla="val 1620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smtClean="0"/>
            <a:t>Суть</a:t>
          </a:r>
          <a:endParaRPr lang="ru-RU" sz="2400" kern="1200" dirty="0"/>
        </a:p>
      </dsp:txBody>
      <dsp:txXfrm>
        <a:off x="1238996" y="787407"/>
        <a:ext cx="972108" cy="810090"/>
      </dsp:txXfrm>
    </dsp:sp>
    <dsp:sp modelId="{5F0B81D7-2BC4-4E77-85E2-94188658C3CA}">
      <dsp:nvSpPr>
        <dsp:cNvPr id="0" name=""/>
        <dsp:cNvSpPr/>
      </dsp:nvSpPr>
      <dsp:spPr>
        <a:xfrm>
          <a:off x="867551" y="42124"/>
          <a:ext cx="3058899" cy="3058899"/>
        </a:xfrm>
        <a:prstGeom prst="circularArrow">
          <a:avLst>
            <a:gd name="adj1" fmla="val 5085"/>
            <a:gd name="adj2" fmla="val 327528"/>
            <a:gd name="adj3" fmla="val 1472472"/>
            <a:gd name="adj4" fmla="val 16199432"/>
            <a:gd name="adj5" fmla="val 5932"/>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AF0E1EB-EB47-466C-B1A9-5995C1C6AA69}">
      <dsp:nvSpPr>
        <dsp:cNvPr id="0" name=""/>
        <dsp:cNvSpPr/>
      </dsp:nvSpPr>
      <dsp:spPr>
        <a:xfrm>
          <a:off x="811269" y="139163"/>
          <a:ext cx="3058899" cy="3058899"/>
        </a:xfrm>
        <a:prstGeom prst="circularArrow">
          <a:avLst>
            <a:gd name="adj1" fmla="val 5085"/>
            <a:gd name="adj2" fmla="val 327528"/>
            <a:gd name="adj3" fmla="val 8671970"/>
            <a:gd name="adj4" fmla="val 1800502"/>
            <a:gd name="adj5" fmla="val 5932"/>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A895F543-2EDA-4C24-B4A8-23B0BFAA0344}">
      <dsp:nvSpPr>
        <dsp:cNvPr id="0" name=""/>
        <dsp:cNvSpPr/>
      </dsp:nvSpPr>
      <dsp:spPr>
        <a:xfrm>
          <a:off x="754986" y="42124"/>
          <a:ext cx="3058899" cy="3058899"/>
        </a:xfrm>
        <a:prstGeom prst="circularArrow">
          <a:avLst>
            <a:gd name="adj1" fmla="val 5085"/>
            <a:gd name="adj2" fmla="val 327528"/>
            <a:gd name="adj3" fmla="val 15873039"/>
            <a:gd name="adj4" fmla="val 9000000"/>
            <a:gd name="adj5" fmla="val 5932"/>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AACD99-76E2-4430-BEDE-8B4070DEEB64}" type="datetimeFigureOut">
              <a:rPr lang="ru-RU" smtClean="0"/>
              <a:pPr/>
              <a:t>16.10.2014</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4AA52A-8376-48BA-9EE2-17A087417F92}" type="slidenum">
              <a:rPr lang="ru-RU" smtClean="0"/>
              <a:pPr/>
              <a:t>‹#›</a:t>
            </a:fld>
            <a:endParaRPr lang="ru-RU" dirty="0"/>
          </a:p>
        </p:txBody>
      </p:sp>
    </p:spTree>
    <p:extLst>
      <p:ext uri="{BB962C8B-B14F-4D97-AF65-F5344CB8AC3E}">
        <p14:creationId xmlns:p14="http://schemas.microsoft.com/office/powerpoint/2010/main" xmlns="" val="1856514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70085F3-EBB1-4935-90F0-27BF63CC93F6}" type="slidenum">
              <a:rPr lang="ru-RU" smtClean="0">
                <a:solidFill>
                  <a:prstClr val="black"/>
                </a:solidFill>
              </a:rPr>
              <a:pPr/>
              <a:t>2</a:t>
            </a:fld>
            <a:endParaRPr lang="ru-RU" dirty="0">
              <a:solidFill>
                <a:prstClr val="black"/>
              </a:solidFill>
            </a:endParaRPr>
          </a:p>
        </p:txBody>
      </p:sp>
    </p:spTree>
    <p:extLst>
      <p:ext uri="{BB962C8B-B14F-4D97-AF65-F5344CB8AC3E}">
        <p14:creationId xmlns:p14="http://schemas.microsoft.com/office/powerpoint/2010/main" xmlns="" val="1201183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hangingPunct="1"/>
            <a:fld id="{0BEF625A-0D3C-4248-9C11-5E00FFD35510}" type="slidenum">
              <a:rPr lang="ru-RU" sz="1200">
                <a:solidFill>
                  <a:srgbClr val="000000"/>
                </a:solidFill>
                <a:ea typeface="Arial Unicode MS" pitchFamily="34" charset="-128"/>
                <a:cs typeface="Arial Unicode MS" pitchFamily="34" charset="-128"/>
              </a:rPr>
              <a:pPr eaLnBrk="1" hangingPunct="1"/>
              <a:t>15</a:t>
            </a:fld>
            <a:endParaRPr lang="ru-RU" sz="1200">
              <a:solidFill>
                <a:srgbClr val="000000"/>
              </a:solidFill>
              <a:ea typeface="Arial Unicode MS" pitchFamily="34" charset="-128"/>
              <a:cs typeface="Arial Unicode MS" pitchFamily="34" charset="-128"/>
            </a:endParaRPr>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2404"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kumimoji="0" lang="ru-RU"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hangingPunct="1"/>
            <a:fld id="{0BEF625A-0D3C-4248-9C11-5E00FFD35510}" type="slidenum">
              <a:rPr lang="ru-RU" sz="1200">
                <a:solidFill>
                  <a:srgbClr val="000000"/>
                </a:solidFill>
                <a:ea typeface="Arial Unicode MS" pitchFamily="34" charset="-128"/>
                <a:cs typeface="Arial Unicode MS" pitchFamily="34" charset="-128"/>
              </a:rPr>
              <a:pPr eaLnBrk="1" hangingPunct="1"/>
              <a:t>16</a:t>
            </a:fld>
            <a:endParaRPr lang="ru-RU" sz="1200" dirty="0">
              <a:solidFill>
                <a:srgbClr val="000000"/>
              </a:solidFill>
              <a:ea typeface="Arial Unicode MS" pitchFamily="34" charset="-128"/>
              <a:cs typeface="Arial Unicode MS" pitchFamily="34" charset="-128"/>
            </a:endParaRPr>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2404"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kumimoji="0" lang="ru-RU" dirty="0"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hangingPunct="1"/>
            <a:fld id="{0BEF625A-0D3C-4248-9C11-5E00FFD35510}" type="slidenum">
              <a:rPr lang="ru-RU" sz="1200">
                <a:solidFill>
                  <a:srgbClr val="000000"/>
                </a:solidFill>
                <a:ea typeface="Arial Unicode MS" pitchFamily="34" charset="-128"/>
                <a:cs typeface="Arial Unicode MS" pitchFamily="34" charset="-128"/>
              </a:rPr>
              <a:pPr eaLnBrk="1" hangingPunct="1"/>
              <a:t>17</a:t>
            </a:fld>
            <a:endParaRPr lang="ru-RU" sz="1200" dirty="0">
              <a:solidFill>
                <a:srgbClr val="000000"/>
              </a:solidFill>
              <a:ea typeface="Arial Unicode MS" pitchFamily="34" charset="-128"/>
              <a:cs typeface="Arial Unicode MS" pitchFamily="34" charset="-128"/>
            </a:endParaRPr>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2404"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kumimoji="0" lang="ru-RU" dirty="0"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70085F3-EBB1-4935-90F0-27BF63CC93F6}" type="slidenum">
              <a:rPr lang="ru-RU" smtClean="0">
                <a:solidFill>
                  <a:prstClr val="black"/>
                </a:solidFill>
              </a:rPr>
              <a:pPr/>
              <a:t>3</a:t>
            </a:fld>
            <a:endParaRPr lang="ru-RU" dirty="0">
              <a:solidFill>
                <a:prstClr val="black"/>
              </a:solidFill>
            </a:endParaRPr>
          </a:p>
        </p:txBody>
      </p:sp>
    </p:spTree>
    <p:extLst>
      <p:ext uri="{BB962C8B-B14F-4D97-AF65-F5344CB8AC3E}">
        <p14:creationId xmlns:p14="http://schemas.microsoft.com/office/powerpoint/2010/main" xmlns="" val="1201183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hangingPunct="1"/>
            <a:fld id="{0BEF625A-0D3C-4248-9C11-5E00FFD35510}" type="slidenum">
              <a:rPr lang="ru-RU" sz="1200">
                <a:solidFill>
                  <a:srgbClr val="000000"/>
                </a:solidFill>
                <a:ea typeface="Arial Unicode MS" pitchFamily="34" charset="-128"/>
                <a:cs typeface="Arial Unicode MS" pitchFamily="34" charset="-128"/>
              </a:rPr>
              <a:pPr eaLnBrk="1" hangingPunct="1"/>
              <a:t>4</a:t>
            </a:fld>
            <a:endParaRPr lang="ru-RU" sz="1200" dirty="0">
              <a:solidFill>
                <a:srgbClr val="000000"/>
              </a:solidFill>
              <a:ea typeface="Arial Unicode MS" pitchFamily="34" charset="-128"/>
              <a:cs typeface="Arial Unicode MS" pitchFamily="34" charset="-128"/>
            </a:endParaRPr>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2404"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kumimoji="0" lang="ru-RU" dirty="0"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hangingPunct="1"/>
            <a:fld id="{0BEF625A-0D3C-4248-9C11-5E00FFD35510}" type="slidenum">
              <a:rPr lang="ru-RU" sz="1200">
                <a:solidFill>
                  <a:srgbClr val="000000"/>
                </a:solidFill>
                <a:ea typeface="Arial Unicode MS" pitchFamily="34" charset="-128"/>
                <a:cs typeface="Arial Unicode MS" pitchFamily="34" charset="-128"/>
              </a:rPr>
              <a:pPr eaLnBrk="1" hangingPunct="1"/>
              <a:t>5</a:t>
            </a:fld>
            <a:endParaRPr lang="ru-RU" sz="1200" dirty="0">
              <a:solidFill>
                <a:srgbClr val="000000"/>
              </a:solidFill>
              <a:ea typeface="Arial Unicode MS" pitchFamily="34" charset="-128"/>
              <a:cs typeface="Arial Unicode MS" pitchFamily="34" charset="-128"/>
            </a:endParaRPr>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2404"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kumimoji="0" lang="ru-RU" dirty="0"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66775">
              <a:defRPr sz="1200">
                <a:solidFill>
                  <a:schemeClr val="bg1"/>
                </a:solidFill>
                <a:latin typeface="Arial" pitchFamily="34" charset="0"/>
              </a:defRPr>
            </a:lvl1pPr>
            <a:lvl2pPr marL="742950" indent="-285750" defTabSz="866775">
              <a:defRPr sz="1200">
                <a:solidFill>
                  <a:schemeClr val="bg1"/>
                </a:solidFill>
                <a:latin typeface="Arial" pitchFamily="34" charset="0"/>
              </a:defRPr>
            </a:lvl2pPr>
            <a:lvl3pPr marL="1143000" indent="-228600" defTabSz="866775">
              <a:defRPr sz="1200">
                <a:solidFill>
                  <a:schemeClr val="bg1"/>
                </a:solidFill>
                <a:latin typeface="Arial" pitchFamily="34" charset="0"/>
              </a:defRPr>
            </a:lvl3pPr>
            <a:lvl4pPr marL="1600200" indent="-228600" defTabSz="866775">
              <a:defRPr sz="1200">
                <a:solidFill>
                  <a:schemeClr val="bg1"/>
                </a:solidFill>
                <a:latin typeface="Arial" pitchFamily="34" charset="0"/>
              </a:defRPr>
            </a:lvl4pPr>
            <a:lvl5pPr marL="2057400" indent="-228600" defTabSz="866775">
              <a:defRPr sz="1200">
                <a:solidFill>
                  <a:schemeClr val="bg1"/>
                </a:solidFill>
                <a:latin typeface="Arial" pitchFamily="34" charset="0"/>
              </a:defRPr>
            </a:lvl5pPr>
            <a:lvl6pPr marL="2514600" indent="-228600" defTabSz="866775" eaLnBrk="0" fontAlgn="base" hangingPunct="0">
              <a:lnSpc>
                <a:spcPct val="90000"/>
              </a:lnSpc>
              <a:spcBef>
                <a:spcPct val="0"/>
              </a:spcBef>
              <a:spcAft>
                <a:spcPct val="0"/>
              </a:spcAft>
              <a:defRPr sz="1200">
                <a:solidFill>
                  <a:schemeClr val="bg1"/>
                </a:solidFill>
                <a:latin typeface="Arial" pitchFamily="34" charset="0"/>
              </a:defRPr>
            </a:lvl6pPr>
            <a:lvl7pPr marL="2971800" indent="-228600" defTabSz="866775" eaLnBrk="0" fontAlgn="base" hangingPunct="0">
              <a:lnSpc>
                <a:spcPct val="90000"/>
              </a:lnSpc>
              <a:spcBef>
                <a:spcPct val="0"/>
              </a:spcBef>
              <a:spcAft>
                <a:spcPct val="0"/>
              </a:spcAft>
              <a:defRPr sz="1200">
                <a:solidFill>
                  <a:schemeClr val="bg1"/>
                </a:solidFill>
                <a:latin typeface="Arial" pitchFamily="34" charset="0"/>
              </a:defRPr>
            </a:lvl7pPr>
            <a:lvl8pPr marL="3429000" indent="-228600" defTabSz="866775" eaLnBrk="0" fontAlgn="base" hangingPunct="0">
              <a:lnSpc>
                <a:spcPct val="90000"/>
              </a:lnSpc>
              <a:spcBef>
                <a:spcPct val="0"/>
              </a:spcBef>
              <a:spcAft>
                <a:spcPct val="0"/>
              </a:spcAft>
              <a:defRPr sz="1200">
                <a:solidFill>
                  <a:schemeClr val="bg1"/>
                </a:solidFill>
                <a:latin typeface="Arial" pitchFamily="34" charset="0"/>
              </a:defRPr>
            </a:lvl8pPr>
            <a:lvl9pPr marL="3886200" indent="-228600" defTabSz="866775" eaLnBrk="0" fontAlgn="base" hangingPunct="0">
              <a:lnSpc>
                <a:spcPct val="90000"/>
              </a:lnSpc>
              <a:spcBef>
                <a:spcPct val="0"/>
              </a:spcBef>
              <a:spcAft>
                <a:spcPct val="0"/>
              </a:spcAft>
              <a:defRPr sz="1200">
                <a:solidFill>
                  <a:schemeClr val="bg1"/>
                </a:solidFill>
                <a:latin typeface="Arial" pitchFamily="34" charset="0"/>
              </a:defRPr>
            </a:lvl9pPr>
          </a:lstStyle>
          <a:p>
            <a:fld id="{A68F7B96-758D-49C7-A9EF-6D741B0EE1C8}" type="slidenum">
              <a:rPr lang="ru-RU" altLang="ru-RU" sz="1100">
                <a:solidFill>
                  <a:prstClr val="black"/>
                </a:solidFill>
                <a:ea typeface="ヒラギノ角ゴ Pro W3"/>
                <a:cs typeface="ヒラギノ角ゴ Pro W3"/>
                <a:sym typeface="Arial" pitchFamily="34" charset="0"/>
              </a:rPr>
              <a:pPr/>
              <a:t>9</a:t>
            </a:fld>
            <a:endParaRPr lang="ru-RU" altLang="ru-RU" sz="1100" dirty="0">
              <a:solidFill>
                <a:prstClr val="black"/>
              </a:solidFill>
              <a:ea typeface="ヒラギノ角ゴ Pro W3"/>
              <a:cs typeface="ヒラギノ角ゴ Pro W3"/>
              <a:sym typeface="Arial"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ru-RU" altLang="ru-RU" u="sng" dirty="0" smtClean="0">
                <a:latin typeface="Arial" pitchFamily="34" charset="0"/>
              </a:rPr>
              <a:t>Выгода</a:t>
            </a:r>
            <a:r>
              <a:rPr lang="ru-RU" altLang="ru-RU" dirty="0" smtClean="0">
                <a:latin typeface="Arial" pitchFamily="34" charset="0"/>
              </a:rPr>
              <a:t>: в случае реализации Проекта с Почтой России:</a:t>
            </a:r>
          </a:p>
          <a:p>
            <a:pPr eaLnBrk="1" hangingPunct="1"/>
            <a:endParaRPr lang="ru-RU" altLang="ru-RU" dirty="0" smtClean="0">
              <a:latin typeface="Arial" pitchFamily="34" charset="0"/>
            </a:endParaRPr>
          </a:p>
          <a:p>
            <a:pPr eaLnBrk="1" hangingPunct="1"/>
            <a:r>
              <a:rPr lang="ru-RU" altLang="ru-RU" dirty="0" smtClean="0">
                <a:latin typeface="Arial" pitchFamily="34" charset="0"/>
              </a:rPr>
              <a:t>3.1. Создается дополнительный источник поступления средств в депозиты Сбербанка за счет клиентов Почты России;</a:t>
            </a:r>
          </a:p>
          <a:p>
            <a:pPr eaLnBrk="1" hangingPunct="1"/>
            <a:endParaRPr lang="ru-RU" altLang="ru-RU" dirty="0" smtClean="0">
              <a:latin typeface="Arial" pitchFamily="34" charset="0"/>
            </a:endParaRPr>
          </a:p>
          <a:p>
            <a:pPr eaLnBrk="1" hangingPunct="1"/>
            <a:r>
              <a:rPr lang="ru-RU" altLang="ru-RU" dirty="0" smtClean="0">
                <a:latin typeface="Arial" pitchFamily="34" charset="0"/>
              </a:rPr>
              <a:t>3.2. На базе отделений Почты России создается инфраструктура по работе с вкладами Сбербанка для клиентов – физических лиц, преимущественно пенсионеров , что особенно актуально для территорий, где отсутствуют отделения Сбербанка.</a:t>
            </a:r>
          </a:p>
          <a:p>
            <a:pPr eaLnBrk="1" hangingPunct="1"/>
            <a:endParaRPr lang="ru-RU" altLang="ru-RU" dirty="0"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Образ слайда 1"/>
          <p:cNvSpPr>
            <a:spLocks noGrp="1" noRot="1" noChangeAspect="1" noTextEdit="1"/>
          </p:cNvSpPr>
          <p:nvPr>
            <p:ph type="sldImg"/>
          </p:nvPr>
        </p:nvSpPr>
        <p:spPr bwMode="auto">
          <a:noFill/>
          <a:ln>
            <a:solidFill>
              <a:srgbClr val="000000"/>
            </a:solidFill>
            <a:miter lim="800000"/>
            <a:headEnd/>
            <a:tailEnd/>
          </a:ln>
        </p:spPr>
      </p:sp>
      <p:sp>
        <p:nvSpPr>
          <p:cNvPr id="86019"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86020"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EDFFC8D-2441-443C-AFA9-5DB0E5F1DB0B}" type="slidenum">
              <a:rPr lang="ru-RU" smtClean="0">
                <a:solidFill>
                  <a:srgbClr val="000000"/>
                </a:solidFill>
              </a:rPr>
              <a:pPr/>
              <a:t>11</a:t>
            </a:fld>
            <a:endParaRPr lang="ru-RU" smtClean="0">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Образ слайда 1"/>
          <p:cNvSpPr>
            <a:spLocks noGrp="1" noRot="1" noChangeAspect="1" noTextEdit="1"/>
          </p:cNvSpPr>
          <p:nvPr>
            <p:ph type="sldImg"/>
          </p:nvPr>
        </p:nvSpPr>
        <p:spPr bwMode="auto">
          <a:noFill/>
          <a:ln>
            <a:solidFill>
              <a:srgbClr val="000000"/>
            </a:solidFill>
            <a:miter lim="800000"/>
            <a:headEnd/>
            <a:tailEnd/>
          </a:ln>
        </p:spPr>
      </p:sp>
      <p:sp>
        <p:nvSpPr>
          <p:cNvPr id="8704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8704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02470DD-308C-427A-A4F7-F8512D5585BF}" type="slidenum">
              <a:rPr lang="ru-RU" smtClean="0">
                <a:solidFill>
                  <a:srgbClr val="000000"/>
                </a:solidFill>
              </a:rPr>
              <a:pPr/>
              <a:t>12</a:t>
            </a:fld>
            <a:endParaRPr lang="ru-RU" smtClean="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hangingPunct="1"/>
            <a:fld id="{0BEF625A-0D3C-4248-9C11-5E00FFD35510}" type="slidenum">
              <a:rPr lang="ru-RU" sz="1200">
                <a:solidFill>
                  <a:srgbClr val="000000"/>
                </a:solidFill>
                <a:ea typeface="Arial Unicode MS" pitchFamily="34" charset="-128"/>
                <a:cs typeface="Arial Unicode MS" pitchFamily="34" charset="-128"/>
              </a:rPr>
              <a:pPr eaLnBrk="1" hangingPunct="1"/>
              <a:t>13</a:t>
            </a:fld>
            <a:endParaRPr lang="ru-RU" sz="1200">
              <a:solidFill>
                <a:srgbClr val="000000"/>
              </a:solidFill>
              <a:ea typeface="Arial Unicode MS" pitchFamily="34" charset="-128"/>
              <a:cs typeface="Arial Unicode MS" pitchFamily="34" charset="-128"/>
            </a:endParaRPr>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2404"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kumimoji="0" lang="ru-RU"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hangingPunct="1"/>
            <a:fld id="{0BEF625A-0D3C-4248-9C11-5E00FFD35510}" type="slidenum">
              <a:rPr lang="ru-RU" sz="1200">
                <a:solidFill>
                  <a:srgbClr val="000000"/>
                </a:solidFill>
                <a:ea typeface="Arial Unicode MS" pitchFamily="34" charset="-128"/>
                <a:cs typeface="Arial Unicode MS" pitchFamily="34" charset="-128"/>
              </a:rPr>
              <a:pPr eaLnBrk="1" hangingPunct="1"/>
              <a:t>14</a:t>
            </a:fld>
            <a:endParaRPr lang="ru-RU" sz="1200">
              <a:solidFill>
                <a:srgbClr val="000000"/>
              </a:solidFill>
              <a:ea typeface="Arial Unicode MS" pitchFamily="34" charset="-128"/>
              <a:cs typeface="Arial Unicode MS" pitchFamily="34" charset="-128"/>
            </a:endParaRPr>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2404"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kumimoji="0" lang="ru-RU"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Master" Target="../slideMasters/slideMaster2.xml"/><Relationship Id="rId4"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tags" Target="../tags/tag9.xml"/><Relationship Id="rId7" Type="http://schemas.openxmlformats.org/officeDocument/2006/relationships/image" Target="../media/image7.jpeg"/><Relationship Id="rId2" Type="http://schemas.openxmlformats.org/officeDocument/2006/relationships/tags" Target="../tags/tag8.xml"/><Relationship Id="rId1" Type="http://schemas.openxmlformats.org/officeDocument/2006/relationships/vmlDrawing" Target="../drawings/vmlDrawing3.vml"/><Relationship Id="rId6" Type="http://schemas.openxmlformats.org/officeDocument/2006/relationships/slideMaster" Target="../slideMasters/slideMaster4.xml"/><Relationship Id="rId5" Type="http://schemas.openxmlformats.org/officeDocument/2006/relationships/tags" Target="../tags/tag11.xml"/><Relationship Id="rId4" Type="http://schemas.openxmlformats.org/officeDocument/2006/relationships/tags" Target="../tags/tag10.xml"/></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13.xml"/><Relationship Id="rId7" Type="http://schemas.openxmlformats.org/officeDocument/2006/relationships/image" Target="../media/image6.png"/><Relationship Id="rId2" Type="http://schemas.openxmlformats.org/officeDocument/2006/relationships/tags" Target="../tags/tag12.xml"/><Relationship Id="rId1" Type="http://schemas.openxmlformats.org/officeDocument/2006/relationships/vmlDrawing" Target="../drawings/vmlDrawing4.vml"/><Relationship Id="rId6" Type="http://schemas.openxmlformats.org/officeDocument/2006/relationships/image" Target="../media/image1.jpeg"/><Relationship Id="rId5" Type="http://schemas.openxmlformats.org/officeDocument/2006/relationships/oleObject" Target="../embeddings/oleObject4.bin"/><Relationship Id="rId4"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extLst>
      <p:ext uri="{BB962C8B-B14F-4D97-AF65-F5344CB8AC3E}">
        <p14:creationId xmlns:p14="http://schemas.microsoft.com/office/powerpoint/2010/main" xmlns="" val="38136569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3170484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83363" y="393700"/>
            <a:ext cx="1874837" cy="56070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957263" y="393700"/>
            <a:ext cx="5473700" cy="56070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24201986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57275" y="393700"/>
            <a:ext cx="5603875" cy="673100"/>
          </a:xfrm>
        </p:spPr>
        <p:txBody>
          <a:bodyPr/>
          <a:lstStyle/>
          <a:p>
            <a:r>
              <a:rPr lang="ru-RU"/>
              <a:t>Образец заголовка</a:t>
            </a:r>
          </a:p>
        </p:txBody>
      </p:sp>
      <p:sp>
        <p:nvSpPr>
          <p:cNvPr id="3" name="Таблица 2"/>
          <p:cNvSpPr>
            <a:spLocks noGrp="1"/>
          </p:cNvSpPr>
          <p:nvPr>
            <p:ph type="tbl" idx="1"/>
          </p:nvPr>
        </p:nvSpPr>
        <p:spPr>
          <a:xfrm>
            <a:off x="957263" y="1711325"/>
            <a:ext cx="7500937" cy="4289425"/>
          </a:xfrm>
        </p:spPr>
        <p:txBody>
          <a:bodyPr/>
          <a:lstStyle/>
          <a:p>
            <a:pPr lvl="0"/>
            <a:endParaRPr lang="ru-RU" noProof="0" dirty="0"/>
          </a:p>
        </p:txBody>
      </p:sp>
    </p:spTree>
    <p:extLst>
      <p:ext uri="{BB962C8B-B14F-4D97-AF65-F5344CB8AC3E}">
        <p14:creationId xmlns:p14="http://schemas.microsoft.com/office/powerpoint/2010/main" xmlns="" val="11925542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957263" y="393700"/>
            <a:ext cx="7500937" cy="560705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Tree>
    <p:extLst>
      <p:ext uri="{BB962C8B-B14F-4D97-AF65-F5344CB8AC3E}">
        <p14:creationId xmlns:p14="http://schemas.microsoft.com/office/powerpoint/2010/main" xmlns="" val="22707356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lvl1pPr>
              <a:defRPr baseline="0">
                <a:latin typeface="Arial" pitchFamily="34" charset="0"/>
              </a:defRPr>
            </a:lvl1pPr>
          </a:lstStyle>
          <a:p>
            <a:r>
              <a:rPr lang="ru-RU" dirty="0" smtClean="0"/>
              <a:t>Образец заголовка</a:t>
            </a:r>
            <a:endParaRPr lang="ru-RU" dirty="0"/>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baseline="0">
                <a:latin typeface="Arial"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dirty="0" smtClean="0"/>
              <a:t>Образец подзаголовка</a:t>
            </a:r>
            <a:endParaRPr lang="ru-RU" dirty="0"/>
          </a:p>
        </p:txBody>
      </p:sp>
    </p:spTree>
    <p:extLst>
      <p:ext uri="{BB962C8B-B14F-4D97-AF65-F5344CB8AC3E}">
        <p14:creationId xmlns:p14="http://schemas.microsoft.com/office/powerpoint/2010/main" xmlns="" val="30872803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aseline="0">
                <a:latin typeface="Arial" pitchFamily="34" charset="0"/>
              </a:defRPr>
            </a:lvl1pPr>
          </a:lstStyle>
          <a:p>
            <a:r>
              <a:rPr lang="ru-RU" dirty="0" smtClean="0"/>
              <a:t>Образец заголовка</a:t>
            </a:r>
            <a:endParaRPr lang="ru-RU" dirty="0"/>
          </a:p>
        </p:txBody>
      </p:sp>
      <p:sp>
        <p:nvSpPr>
          <p:cNvPr id="3" name="Содержимое 2"/>
          <p:cNvSpPr>
            <a:spLocks noGrp="1"/>
          </p:cNvSpPr>
          <p:nvPr>
            <p:ph idx="1"/>
          </p:nvPr>
        </p:nvSpPr>
        <p:spPr/>
        <p:txBody>
          <a:bodyPr/>
          <a:lstStyle>
            <a:lvl1pPr>
              <a:defRPr baseline="0">
                <a:latin typeface="Arial" pitchFamily="34" charset="0"/>
              </a:defRPr>
            </a:lvl1pPr>
            <a:lvl2pPr>
              <a:defRPr baseline="0">
                <a:latin typeface="Arial" pitchFamily="34" charset="0"/>
              </a:defRPr>
            </a:lvl2pPr>
            <a:lvl3pPr>
              <a:defRPr baseline="0">
                <a:latin typeface="Arial" pitchFamily="34" charset="0"/>
              </a:defRPr>
            </a:lvl3pPr>
            <a:lvl4pPr>
              <a:defRPr baseline="0">
                <a:latin typeface="Arial" pitchFamily="34" charset="0"/>
              </a:defRPr>
            </a:lvl4pPr>
            <a:lvl5pPr>
              <a:defRPr baseline="0">
                <a:latin typeface="Arial" pitchFamily="34" charset="0"/>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Tree>
    <p:extLst>
      <p:ext uri="{BB962C8B-B14F-4D97-AF65-F5344CB8AC3E}">
        <p14:creationId xmlns:p14="http://schemas.microsoft.com/office/powerpoint/2010/main" xmlns="" val="34757083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baseline="0">
                <a:latin typeface="Arial" pitchFamily="34" charset="0"/>
              </a:defRPr>
            </a:lvl1pPr>
          </a:lstStyle>
          <a:p>
            <a:r>
              <a:rPr lang="ru-RU" dirty="0" smtClean="0"/>
              <a:t>Образец заголовка</a:t>
            </a:r>
            <a:endParaRPr lang="ru-RU" dirty="0"/>
          </a:p>
        </p:txBody>
      </p:sp>
      <p:sp>
        <p:nvSpPr>
          <p:cNvPr id="3" name="Текст 2"/>
          <p:cNvSpPr>
            <a:spLocks noGrp="1"/>
          </p:cNvSpPr>
          <p:nvPr>
            <p:ph type="body" idx="1"/>
          </p:nvPr>
        </p:nvSpPr>
        <p:spPr>
          <a:xfrm>
            <a:off x="722313" y="2906713"/>
            <a:ext cx="7772400" cy="1500187"/>
          </a:xfrm>
        </p:spPr>
        <p:txBody>
          <a:bodyPr anchor="b"/>
          <a:lstStyle>
            <a:lvl1pPr marL="0" indent="0">
              <a:buNone/>
              <a:defRPr sz="2000" baseline="0">
                <a:latin typeface="Arial"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dirty="0" smtClean="0"/>
              <a:t>Образец текста</a:t>
            </a:r>
          </a:p>
        </p:txBody>
      </p:sp>
    </p:spTree>
    <p:extLst>
      <p:ext uri="{BB962C8B-B14F-4D97-AF65-F5344CB8AC3E}">
        <p14:creationId xmlns:p14="http://schemas.microsoft.com/office/powerpoint/2010/main" xmlns="" val="18444436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957263" y="1711325"/>
            <a:ext cx="3673475" cy="4289425"/>
          </a:xfrm>
        </p:spPr>
        <p:txBody>
          <a:bodyPr/>
          <a:lstStyle>
            <a:lvl1pPr>
              <a:defRPr sz="2800" baseline="0">
                <a:latin typeface="Arial" pitchFamily="34" charset="0"/>
              </a:defRPr>
            </a:lvl1pPr>
            <a:lvl2pPr>
              <a:defRPr sz="2400" baseline="0">
                <a:latin typeface="Arial" pitchFamily="34" charset="0"/>
              </a:defRPr>
            </a:lvl2pPr>
            <a:lvl3pPr>
              <a:defRPr sz="2000" baseline="0">
                <a:latin typeface="Arial" pitchFamily="34" charset="0"/>
              </a:defRPr>
            </a:lvl3pPr>
            <a:lvl4pPr>
              <a:defRPr sz="1800" baseline="0">
                <a:latin typeface="Arial" pitchFamily="34" charset="0"/>
              </a:defRPr>
            </a:lvl4pPr>
            <a:lvl5pPr>
              <a:defRPr sz="1800" baseline="0">
                <a:latin typeface="Arial" pitchFamily="34" charset="0"/>
              </a:defRPr>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Содержимое 3"/>
          <p:cNvSpPr>
            <a:spLocks noGrp="1"/>
          </p:cNvSpPr>
          <p:nvPr>
            <p:ph sz="half" idx="2"/>
          </p:nvPr>
        </p:nvSpPr>
        <p:spPr>
          <a:xfrm>
            <a:off x="4783138" y="1711325"/>
            <a:ext cx="3675062" cy="4289425"/>
          </a:xfrm>
        </p:spPr>
        <p:txBody>
          <a:bodyPr/>
          <a:lstStyle>
            <a:lvl1pPr>
              <a:defRPr sz="2800" baseline="0">
                <a:latin typeface="Arial" pitchFamily="34" charset="0"/>
              </a:defRPr>
            </a:lvl1pPr>
            <a:lvl2pPr>
              <a:defRPr sz="2400" baseline="0">
                <a:latin typeface="Arial" pitchFamily="34" charset="0"/>
              </a:defRPr>
            </a:lvl2pPr>
            <a:lvl3pPr>
              <a:defRPr sz="2000" baseline="0">
                <a:latin typeface="Arial" pitchFamily="34" charset="0"/>
              </a:defRPr>
            </a:lvl3pPr>
            <a:lvl4pPr>
              <a:defRPr sz="1800" baseline="0">
                <a:latin typeface="Arial" pitchFamily="34" charset="0"/>
              </a:defRPr>
            </a:lvl4pPr>
            <a:lvl5pPr>
              <a:defRPr sz="1800" baseline="0">
                <a:latin typeface="Arial" pitchFamily="34" charset="0"/>
              </a:defRPr>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Tree>
    <p:extLst>
      <p:ext uri="{BB962C8B-B14F-4D97-AF65-F5344CB8AC3E}">
        <p14:creationId xmlns:p14="http://schemas.microsoft.com/office/powerpoint/2010/main" xmlns="" val="26788464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baseline="0">
                <a:latin typeface="Arial" pitchFamily="34" charset="0"/>
              </a:defRPr>
            </a:lvl1pPr>
          </a:lstStyle>
          <a:p>
            <a:r>
              <a:rPr lang="ru-RU" dirty="0" smtClean="0"/>
              <a:t>Образец заголовка</a:t>
            </a:r>
            <a:endParaRPr lang="ru-RU" dirty="0"/>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34766214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extLst>
      <p:ext uri="{BB962C8B-B14F-4D97-AF65-F5344CB8AC3E}">
        <p14:creationId xmlns:p14="http://schemas.microsoft.com/office/powerpoint/2010/main" xmlns="" val="2438546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32637678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269687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p14="http://schemas.microsoft.com/office/powerpoint/2010/main" xmlns="" val="2586801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p14="http://schemas.microsoft.com/office/powerpoint/2010/main" xmlns="" val="1378553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33661324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83363" y="393700"/>
            <a:ext cx="1874837" cy="56070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957263" y="393700"/>
            <a:ext cx="5473700" cy="56070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38928158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57275" y="393700"/>
            <a:ext cx="5603875" cy="6731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957263" y="1711325"/>
            <a:ext cx="7500937" cy="4289425"/>
          </a:xfrm>
        </p:spPr>
        <p:txBody>
          <a:bodyPr/>
          <a:lstStyle/>
          <a:p>
            <a:pPr lvl="0"/>
            <a:endParaRPr lang="ru-RU" noProof="0" dirty="0" smtClean="0"/>
          </a:p>
        </p:txBody>
      </p:sp>
    </p:spTree>
    <p:extLst>
      <p:ext uri="{BB962C8B-B14F-4D97-AF65-F5344CB8AC3E}">
        <p14:creationId xmlns:p14="http://schemas.microsoft.com/office/powerpoint/2010/main" xmlns="" val="19525532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57275" y="393700"/>
            <a:ext cx="5603875" cy="6731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957263" y="1711325"/>
            <a:ext cx="7500937" cy="4289425"/>
          </a:xfrm>
        </p:spPr>
        <p:txBody>
          <a:bodyPr/>
          <a:lstStyle/>
          <a:p>
            <a:pPr lvl="0"/>
            <a:endParaRPr lang="ru-RU" noProof="0" dirty="0" smtClean="0"/>
          </a:p>
        </p:txBody>
      </p:sp>
    </p:spTree>
    <p:extLst>
      <p:ext uri="{BB962C8B-B14F-4D97-AF65-F5344CB8AC3E}">
        <p14:creationId xmlns:p14="http://schemas.microsoft.com/office/powerpoint/2010/main" xmlns="" val="16223606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57275" y="393700"/>
            <a:ext cx="5603875" cy="6731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57263" y="1711325"/>
            <a:ext cx="3673475" cy="42894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783138" y="1711325"/>
            <a:ext cx="3675062" cy="206851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783138" y="3932238"/>
            <a:ext cx="3675062" cy="20685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28485004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9_New format">
    <p:spTree>
      <p:nvGrpSpPr>
        <p:cNvPr id="1" name=""/>
        <p:cNvGrpSpPr/>
        <p:nvPr/>
      </p:nvGrpSpPr>
      <p:grpSpPr>
        <a:xfrm>
          <a:off x="0" y="0"/>
          <a:ext cx="0" cy="0"/>
          <a:chOff x="0" y="0"/>
          <a:chExt cx="0" cy="0"/>
        </a:xfrm>
      </p:grpSpPr>
      <p:sp>
        <p:nvSpPr>
          <p:cNvPr id="4" name="Rectangle 3"/>
          <p:cNvSpPr>
            <a:spLocks noGrp="1" noChangeArrowheads="1"/>
          </p:cNvSpPr>
          <p:nvPr>
            <p:ph type="title"/>
          </p:nvPr>
        </p:nvSpPr>
        <p:spPr bwMode="auto">
          <a:xfrm>
            <a:off x="107504" y="116632"/>
            <a:ext cx="7920880" cy="6731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defRPr>
                <a:solidFill>
                  <a:srgbClr val="606060"/>
                </a:solidFill>
              </a:defRPr>
            </a:lvl1pPr>
          </a:lstStyle>
          <a:p>
            <a:pPr lvl="0"/>
            <a:r>
              <a:rPr lang="ru-RU" dirty="0" err="1" smtClean="0"/>
              <a:t>Click</a:t>
            </a:r>
            <a:r>
              <a:rPr lang="ru-RU" dirty="0" smtClean="0"/>
              <a:t> </a:t>
            </a:r>
            <a:r>
              <a:rPr lang="ru-RU" dirty="0" err="1" smtClean="0"/>
              <a:t>to</a:t>
            </a:r>
            <a:r>
              <a:rPr lang="ru-RU" dirty="0" smtClean="0"/>
              <a:t> </a:t>
            </a:r>
            <a:r>
              <a:rPr lang="ru-RU" dirty="0" err="1" smtClean="0"/>
              <a:t>edit</a:t>
            </a:r>
            <a:r>
              <a:rPr lang="ru-RU" dirty="0" smtClean="0"/>
              <a:t> </a:t>
            </a:r>
            <a:r>
              <a:rPr lang="ru-RU" dirty="0" err="1" smtClean="0"/>
              <a:t>Master</a:t>
            </a:r>
            <a:r>
              <a:rPr lang="ru-RU" dirty="0" smtClean="0"/>
              <a:t> </a:t>
            </a:r>
            <a:r>
              <a:rPr lang="ru-RU" dirty="0" err="1" smtClean="0"/>
              <a:t>title</a:t>
            </a:r>
            <a:r>
              <a:rPr lang="ru-RU" dirty="0" smtClean="0"/>
              <a:t> </a:t>
            </a:r>
            <a:r>
              <a:rPr lang="ru-RU" dirty="0" err="1" smtClean="0"/>
              <a:t>style</a:t>
            </a:r>
            <a:endParaRPr lang="ru-RU" dirty="0" smtClean="0"/>
          </a:p>
        </p:txBody>
      </p:sp>
      <p:sp>
        <p:nvSpPr>
          <p:cNvPr id="20" name="Rectangle 7"/>
          <p:cNvSpPr/>
          <p:nvPr userDrawn="1"/>
        </p:nvSpPr>
        <p:spPr>
          <a:xfrm>
            <a:off x="107504" y="818712"/>
            <a:ext cx="8928000" cy="18000"/>
          </a:xfrm>
          <a:prstGeom prst="rect">
            <a:avLst/>
          </a:prstGeom>
          <a:gradFill flip="none" rotWithShape="1">
            <a:gsLst>
              <a:gs pos="0">
                <a:srgbClr val="336600"/>
              </a:gs>
              <a:gs pos="100000">
                <a:srgbClr val="7DC244"/>
              </a:gs>
            </a:gsLst>
            <a:lin ang="0" scaled="1"/>
            <a:tileRect/>
          </a:gradFill>
          <a:ln w="9525" cap="flat" cmpd="sng" algn="ctr">
            <a:noFill/>
            <a:prstDash val="solid"/>
          </a:ln>
          <a:effectLst/>
        </p:spPr>
        <p:txBody>
          <a:bodyPr lIns="91420" tIns="45709" rIns="91420" bIns="45709" rtlCol="0" anchor="ctr"/>
          <a:lstStyle/>
          <a:p>
            <a:pPr algn="ctr" defTabSz="779074">
              <a:defRPr/>
            </a:pPr>
            <a:endParaRPr lang="en-US" sz="1500" kern="0" dirty="0" smtClean="0">
              <a:solidFill>
                <a:srgbClr val="FFFFFF"/>
              </a:solidFill>
              <a:latin typeface="Fedra Sans Pro Book"/>
            </a:endParaRPr>
          </a:p>
        </p:txBody>
      </p:sp>
      <p:sp>
        <p:nvSpPr>
          <p:cNvPr id="11" name="Text Box 14"/>
          <p:cNvSpPr txBox="1">
            <a:spLocks noChangeArrowheads="1"/>
          </p:cNvSpPr>
          <p:nvPr userDrawn="1"/>
        </p:nvSpPr>
        <p:spPr bwMode="auto">
          <a:xfrm>
            <a:off x="-55562" y="6669360"/>
            <a:ext cx="3733800" cy="230832"/>
          </a:xfrm>
          <a:prstGeom prst="rect">
            <a:avLst/>
          </a:prstGeom>
          <a:noFill/>
          <a:ln>
            <a:noFill/>
          </a:ln>
          <a:extLst/>
        </p:spPr>
        <p:txBody>
          <a:bodyPr>
            <a:spAutoFit/>
          </a:bodyPr>
          <a:lstStyle>
            <a:lvl1pPr marL="173038" indent="-173038"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lnSpc>
                <a:spcPct val="90000"/>
              </a:lnSpc>
              <a:spcBef>
                <a:spcPct val="50000"/>
              </a:spcBef>
              <a:spcAft>
                <a:spcPct val="0"/>
              </a:spcAft>
              <a:defRPr/>
            </a:pPr>
            <a:r>
              <a:rPr lang="ru-RU" sz="900" dirty="0" smtClean="0">
                <a:solidFill>
                  <a:prstClr val="white">
                    <a:lumMod val="50000"/>
                  </a:prstClr>
                </a:solidFill>
                <a:latin typeface="Calibri" pitchFamily="34" charset="0"/>
                <a:cs typeface="Calibri" pitchFamily="34" charset="0"/>
              </a:rPr>
              <a:t>© Департамент финансов</a:t>
            </a:r>
            <a:endParaRPr lang="en-US" sz="900" dirty="0" smtClean="0">
              <a:solidFill>
                <a:prstClr val="white">
                  <a:lumMod val="50000"/>
                </a:prstClr>
              </a:solidFill>
              <a:latin typeface="Calibri" pitchFamily="34" charset="0"/>
              <a:cs typeface="Calibri" pitchFamily="34" charset="0"/>
            </a:endParaRPr>
          </a:p>
        </p:txBody>
      </p:sp>
      <p:pic>
        <p:nvPicPr>
          <p:cNvPr id="6" name="Picture 12" descr="C:\Users\a.kazachkov\Desktop\слайды_Страница_1.jpg"/>
          <p:cNvPicPr>
            <a:picLocks noChangeAspect="1" noChangeArrowheads="1"/>
          </p:cNvPicPr>
          <p:nvPr userDrawn="1"/>
        </p:nvPicPr>
        <p:blipFill rotWithShape="1">
          <a:blip r:embed="rId2" cstate="print">
            <a:extLst>
              <a:ext uri="{28A0092B-C50C-407E-A947-70E740481C1C}">
                <a14:useLocalDpi xmlns:a14="http://schemas.microsoft.com/office/drawing/2010/main" xmlns=""/>
              </a:ext>
            </a:extLst>
          </a:blip>
          <a:srcRect/>
          <a:stretch/>
        </p:blipFill>
        <p:spPr bwMode="auto">
          <a:xfrm>
            <a:off x="8321380" y="81007"/>
            <a:ext cx="720080" cy="67532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85915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_Заголовок и объект">
    <p:spTree>
      <p:nvGrpSpPr>
        <p:cNvPr id="1" name=""/>
        <p:cNvGrpSpPr/>
        <p:nvPr/>
      </p:nvGrpSpPr>
      <p:grpSpPr>
        <a:xfrm>
          <a:off x="0" y="0"/>
          <a:ext cx="0" cy="0"/>
          <a:chOff x="0" y="0"/>
          <a:chExt cx="0" cy="0"/>
        </a:xfrm>
      </p:grpSpPr>
      <p:graphicFrame>
        <p:nvGraphicFramePr>
          <p:cNvPr id="8" name="Объект 7" hidden="1"/>
          <p:cNvGraphicFramePr>
            <a:graphicFrameLocks/>
          </p:cNvGraphicFramePr>
          <p:nvPr userDrawn="1">
            <p:extLst>
              <p:ext uri="{D42A27DB-BD31-4B8C-83A1-F6EECF244321}">
                <p14:modId xmlns:p14="http://schemas.microsoft.com/office/powerpoint/2010/main" xmlns="" val="195480950"/>
              </p:ext>
            </p:extLst>
          </p:nvPr>
        </p:nvGraphicFramePr>
        <p:xfrm>
          <a:off x="4" y="0"/>
          <a:ext cx="158750" cy="158750"/>
        </p:xfrm>
        <a:graphic>
          <a:graphicData uri="http://schemas.openxmlformats.org/presentationml/2006/ole">
            <p:oleObj spid="_x0000_s1043" name="think-cell Slide" r:id="rId6" imgW="270" imgH="270" progId="">
              <p:embed/>
            </p:oleObj>
          </a:graphicData>
        </a:graphic>
      </p:graphicFrame>
      <p:sp>
        <p:nvSpPr>
          <p:cNvPr id="2" name="Название 1"/>
          <p:cNvSpPr>
            <a:spLocks noGrp="1"/>
          </p:cNvSpPr>
          <p:nvPr>
            <p:ph type="title"/>
            <p:custDataLst>
              <p:tags r:id="rId2"/>
            </p:custDataLst>
          </p:nvPr>
        </p:nvSpPr>
        <p:spPr>
          <a:xfrm>
            <a:off x="3253878" y="482080"/>
            <a:ext cx="5358238" cy="806551"/>
          </a:xfrm>
        </p:spPr>
        <p:txBody>
          <a:bodyPr lIns="107954" tIns="46780" rIns="107954" bIns="46780" anchor="ctr" anchorCtr="0">
            <a:normAutofit/>
          </a:bodyPr>
          <a:lstStyle>
            <a:lvl1pPr algn="l">
              <a:defRPr sz="2400" b="1" cap="all" baseline="0"/>
            </a:lvl1pPr>
          </a:lstStyle>
          <a:p>
            <a:r>
              <a:rPr lang="ru-RU" smtClean="0"/>
              <a:t>Образец заголовка</a:t>
            </a:r>
            <a:endParaRPr lang="ru-RU"/>
          </a:p>
        </p:txBody>
      </p:sp>
      <p:sp>
        <p:nvSpPr>
          <p:cNvPr id="6" name="Номер слайда 5"/>
          <p:cNvSpPr>
            <a:spLocks noGrp="1"/>
          </p:cNvSpPr>
          <p:nvPr>
            <p:ph type="sldNum" sz="quarter" idx="12"/>
            <p:custDataLst>
              <p:tags r:id="rId3"/>
            </p:custDataLst>
          </p:nvPr>
        </p:nvSpPr>
        <p:spPr>
          <a:xfrm>
            <a:off x="457200" y="6356350"/>
            <a:ext cx="2133600" cy="365125"/>
          </a:xfrm>
          <a:prstGeom prst="rect">
            <a:avLst/>
          </a:prstGeom>
        </p:spPr>
        <p:txBody>
          <a:bodyPr lIns="93266" tIns="46633" rIns="93266" bIns="46633"/>
          <a:lstStyle>
            <a:lvl1pPr algn="l">
              <a:defRPr/>
            </a:lvl1pPr>
          </a:lstStyle>
          <a:p>
            <a:pPr defTabSz="914206" eaLnBrk="0" fontAlgn="base" hangingPunct="0">
              <a:lnSpc>
                <a:spcPct val="90000"/>
              </a:lnSpc>
              <a:spcBef>
                <a:spcPct val="0"/>
              </a:spcBef>
              <a:spcAft>
                <a:spcPct val="0"/>
              </a:spcAft>
            </a:pPr>
            <a:fld id="{6896ABA7-F79E-AA4A-B8A4-D47AE39A1A3A}" type="slidenum">
              <a:rPr lang="ru-RU" sz="1600" smtClean="0">
                <a:solidFill>
                  <a:prstClr val="black">
                    <a:tint val="75000"/>
                  </a:prstClr>
                </a:solidFill>
              </a:rPr>
              <a:pPr defTabSz="914206" eaLnBrk="0" fontAlgn="base" hangingPunct="0">
                <a:lnSpc>
                  <a:spcPct val="90000"/>
                </a:lnSpc>
                <a:spcBef>
                  <a:spcPct val="0"/>
                </a:spcBef>
                <a:spcAft>
                  <a:spcPct val="0"/>
                </a:spcAft>
              </a:pPr>
              <a:t>‹#›</a:t>
            </a:fld>
            <a:endParaRPr lang="ru-RU" sz="1600" dirty="0">
              <a:solidFill>
                <a:prstClr val="black">
                  <a:tint val="75000"/>
                </a:prstClr>
              </a:solidFill>
            </a:endParaRPr>
          </a:p>
        </p:txBody>
      </p:sp>
      <p:sp>
        <p:nvSpPr>
          <p:cNvPr id="9" name="Прямоугольник 8"/>
          <p:cNvSpPr/>
          <p:nvPr userDrawn="1">
            <p:custDataLst>
              <p:tags r:id="rId4"/>
            </p:custDataLst>
          </p:nvPr>
        </p:nvSpPr>
        <p:spPr>
          <a:xfrm>
            <a:off x="5675586" y="2554014"/>
            <a:ext cx="3468414" cy="4303986"/>
          </a:xfrm>
          <a:prstGeom prst="rect">
            <a:avLst/>
          </a:prstGeom>
          <a:solidFill>
            <a:schemeClr val="bg1"/>
          </a:solidFill>
          <a:ln>
            <a:solidFill>
              <a:schemeClr val="bg1"/>
            </a:solidFill>
          </a:ln>
          <a:effectLst>
            <a:outerShdw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lIns="91402" tIns="45701" rIns="91402" bIns="45701" spcCol="0" rtlCol="0" anchor="ctr"/>
          <a:lstStyle/>
          <a:p>
            <a:pPr algn="ctr" defTabSz="457008" eaLnBrk="0" fontAlgn="base" hangingPunct="0">
              <a:lnSpc>
                <a:spcPct val="90000"/>
              </a:lnSpc>
              <a:spcBef>
                <a:spcPct val="0"/>
              </a:spcBef>
              <a:spcAft>
                <a:spcPct val="0"/>
              </a:spcAft>
            </a:pPr>
            <a:endParaRPr lang="ru-RU" sz="1200" dirty="0">
              <a:solidFill>
                <a:prstClr val="white"/>
              </a:solidFill>
            </a:endParaRPr>
          </a:p>
        </p:txBody>
      </p:sp>
    </p:spTree>
    <p:extLst>
      <p:ext uri="{BB962C8B-B14F-4D97-AF65-F5344CB8AC3E}">
        <p14:creationId xmlns:p14="http://schemas.microsoft.com/office/powerpoint/2010/main" xmlns="" val="20820193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extLst>
      <p:ext uri="{BB962C8B-B14F-4D97-AF65-F5344CB8AC3E}">
        <p14:creationId xmlns:p14="http://schemas.microsoft.com/office/powerpoint/2010/main" xmlns="" val="11952074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OverObj">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57438" y="0"/>
            <a:ext cx="6786562" cy="1071563"/>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214438"/>
            <a:ext cx="8229600" cy="27447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57200" y="4111625"/>
            <a:ext cx="8229600" cy="27463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Text Box 3"/>
          <p:cNvSpPr txBox="1">
            <a:spLocks noGrp="1" noChangeArrowheads="1"/>
          </p:cNvSpPr>
          <p:nvPr>
            <p:ph type="sldNum" sz="quarter" idx="10"/>
          </p:nvPr>
        </p:nvSpPr>
        <p:spPr>
          <a:xfrm>
            <a:off x="7456488" y="6380163"/>
            <a:ext cx="325437" cy="317500"/>
          </a:xfrm>
          <a:prstGeom prst="rect">
            <a:avLst/>
          </a:prstGeom>
        </p:spPr>
        <p:txBody>
          <a:bodyPr/>
          <a:lstStyle>
            <a:lvl1pPr>
              <a:defRPr/>
            </a:lvl1pPr>
          </a:lstStyle>
          <a:p>
            <a:pPr eaLnBrk="0" hangingPunct="0">
              <a:lnSpc>
                <a:spcPct val="90000"/>
              </a:lnSpc>
              <a:defRPr/>
            </a:pPr>
            <a:fld id="{1C6865ED-8E1F-44FE-AA45-65B682986757}" type="slidenum">
              <a:rPr lang="en-US" sz="1200">
                <a:solidFill>
                  <a:srgbClr val="FFFFFF"/>
                </a:solidFill>
              </a:rPr>
              <a:pPr eaLnBrk="0" hangingPunct="0">
                <a:lnSpc>
                  <a:spcPct val="90000"/>
                </a:lnSpc>
                <a:defRPr/>
              </a:pPr>
              <a:t>‹#›</a:t>
            </a:fld>
            <a:endParaRPr lang="en-US" sz="1200" dirty="0">
              <a:solidFill>
                <a:srgbClr val="FFFFFF"/>
              </a:solidFill>
            </a:endParaRPr>
          </a:p>
        </p:txBody>
      </p:sp>
    </p:spTree>
    <p:extLst>
      <p:ext uri="{BB962C8B-B14F-4D97-AF65-F5344CB8AC3E}">
        <p14:creationId xmlns:p14="http://schemas.microsoft.com/office/powerpoint/2010/main" xmlns="" val="542264045"/>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6"/>
            <a:ext cx="7772400" cy="1470025"/>
          </a:xfrm>
        </p:spPr>
        <p:txBody>
          <a:bodyPr/>
          <a:lstStyle>
            <a:lvl1pPr>
              <a:defRPr baseline="0">
                <a:latin typeface="Arial" pitchFamily="34" charset="0"/>
              </a:defRPr>
            </a:lvl1pPr>
          </a:lstStyle>
          <a:p>
            <a:r>
              <a:rPr lang="ru-RU" dirty="0" smtClean="0"/>
              <a:t>Образец заголовка</a:t>
            </a:r>
            <a:endParaRPr lang="ru-RU" dirty="0"/>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baseline="0">
                <a:latin typeface="Arial" pitchFamily="34" charset="0"/>
              </a:defRPr>
            </a:lvl1pPr>
            <a:lvl2pPr marL="457154" indent="0" algn="ctr">
              <a:buNone/>
              <a:defRPr/>
            </a:lvl2pPr>
            <a:lvl3pPr marL="914306" indent="0" algn="ctr">
              <a:buNone/>
              <a:defRPr/>
            </a:lvl3pPr>
            <a:lvl4pPr marL="1371460" indent="0" algn="ctr">
              <a:buNone/>
              <a:defRPr/>
            </a:lvl4pPr>
            <a:lvl5pPr marL="1828613" indent="0" algn="ctr">
              <a:buNone/>
              <a:defRPr/>
            </a:lvl5pPr>
            <a:lvl6pPr marL="2285766" indent="0" algn="ctr">
              <a:buNone/>
              <a:defRPr/>
            </a:lvl6pPr>
            <a:lvl7pPr marL="2742920" indent="0" algn="ctr">
              <a:buNone/>
              <a:defRPr/>
            </a:lvl7pPr>
            <a:lvl8pPr marL="3200072" indent="0" algn="ctr">
              <a:buNone/>
              <a:defRPr/>
            </a:lvl8pPr>
            <a:lvl9pPr marL="3657226" indent="0" algn="ctr">
              <a:buNone/>
              <a:defRPr/>
            </a:lvl9pPr>
          </a:lstStyle>
          <a:p>
            <a:r>
              <a:rPr lang="ru-RU" dirty="0" smtClean="0"/>
              <a:t>Образец подзаголовка</a:t>
            </a:r>
            <a:endParaRPr lang="ru-RU" dirty="0"/>
          </a:p>
        </p:txBody>
      </p:sp>
    </p:spTree>
    <p:extLst>
      <p:ext uri="{BB962C8B-B14F-4D97-AF65-F5344CB8AC3E}">
        <p14:creationId xmlns:p14="http://schemas.microsoft.com/office/powerpoint/2010/main" xmlns="" val="18470240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aseline="0">
                <a:latin typeface="Arial" pitchFamily="34" charset="0"/>
              </a:defRPr>
            </a:lvl1pPr>
          </a:lstStyle>
          <a:p>
            <a:r>
              <a:rPr lang="ru-RU" dirty="0" smtClean="0"/>
              <a:t>Образец заголовка</a:t>
            </a:r>
            <a:endParaRPr lang="ru-RU" dirty="0"/>
          </a:p>
        </p:txBody>
      </p:sp>
      <p:sp>
        <p:nvSpPr>
          <p:cNvPr id="3" name="Содержимое 2"/>
          <p:cNvSpPr>
            <a:spLocks noGrp="1"/>
          </p:cNvSpPr>
          <p:nvPr>
            <p:ph idx="1"/>
          </p:nvPr>
        </p:nvSpPr>
        <p:spPr/>
        <p:txBody>
          <a:bodyPr/>
          <a:lstStyle>
            <a:lvl1pPr>
              <a:defRPr baseline="0">
                <a:latin typeface="Arial" pitchFamily="34" charset="0"/>
              </a:defRPr>
            </a:lvl1pPr>
            <a:lvl2pPr>
              <a:defRPr baseline="0">
                <a:latin typeface="Arial" pitchFamily="34" charset="0"/>
              </a:defRPr>
            </a:lvl2pPr>
            <a:lvl3pPr>
              <a:defRPr baseline="0">
                <a:latin typeface="Arial" pitchFamily="34" charset="0"/>
              </a:defRPr>
            </a:lvl3pPr>
            <a:lvl4pPr>
              <a:defRPr baseline="0">
                <a:latin typeface="Arial" pitchFamily="34" charset="0"/>
              </a:defRPr>
            </a:lvl4pPr>
            <a:lvl5pPr>
              <a:defRPr baseline="0">
                <a:latin typeface="Arial" pitchFamily="34" charset="0"/>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Tree>
    <p:extLst>
      <p:ext uri="{BB962C8B-B14F-4D97-AF65-F5344CB8AC3E}">
        <p14:creationId xmlns:p14="http://schemas.microsoft.com/office/powerpoint/2010/main" xmlns="" val="7695401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2"/>
            <a:ext cx="7772400" cy="1362075"/>
          </a:xfrm>
        </p:spPr>
        <p:txBody>
          <a:bodyPr/>
          <a:lstStyle>
            <a:lvl1pPr algn="l">
              <a:defRPr sz="4000" b="1" cap="all" baseline="0">
                <a:latin typeface="Arial" pitchFamily="34" charset="0"/>
              </a:defRPr>
            </a:lvl1pPr>
          </a:lstStyle>
          <a:p>
            <a:r>
              <a:rPr lang="ru-RU" dirty="0" smtClean="0"/>
              <a:t>Образец заголовка</a:t>
            </a:r>
            <a:endParaRPr lang="ru-RU" dirty="0"/>
          </a:p>
        </p:txBody>
      </p:sp>
      <p:sp>
        <p:nvSpPr>
          <p:cNvPr id="3" name="Текст 2"/>
          <p:cNvSpPr>
            <a:spLocks noGrp="1"/>
          </p:cNvSpPr>
          <p:nvPr>
            <p:ph type="body" idx="1"/>
          </p:nvPr>
        </p:nvSpPr>
        <p:spPr>
          <a:xfrm>
            <a:off x="722313" y="2906715"/>
            <a:ext cx="7772400" cy="1500187"/>
          </a:xfrm>
        </p:spPr>
        <p:txBody>
          <a:bodyPr anchor="b"/>
          <a:lstStyle>
            <a:lvl1pPr marL="0" indent="0">
              <a:buNone/>
              <a:defRPr sz="2000" baseline="0">
                <a:latin typeface="Arial" pitchFamily="34" charset="0"/>
              </a:defRPr>
            </a:lvl1pPr>
            <a:lvl2pPr marL="457154" indent="0">
              <a:buNone/>
              <a:defRPr sz="1800"/>
            </a:lvl2pPr>
            <a:lvl3pPr marL="914306" indent="0">
              <a:buNone/>
              <a:defRPr sz="1600"/>
            </a:lvl3pPr>
            <a:lvl4pPr marL="1371460" indent="0">
              <a:buNone/>
              <a:defRPr sz="1400"/>
            </a:lvl4pPr>
            <a:lvl5pPr marL="1828613" indent="0">
              <a:buNone/>
              <a:defRPr sz="1400"/>
            </a:lvl5pPr>
            <a:lvl6pPr marL="2285766" indent="0">
              <a:buNone/>
              <a:defRPr sz="1400"/>
            </a:lvl6pPr>
            <a:lvl7pPr marL="2742920" indent="0">
              <a:buNone/>
              <a:defRPr sz="1400"/>
            </a:lvl7pPr>
            <a:lvl8pPr marL="3200072" indent="0">
              <a:buNone/>
              <a:defRPr sz="1400"/>
            </a:lvl8pPr>
            <a:lvl9pPr marL="3657226" indent="0">
              <a:buNone/>
              <a:defRPr sz="1400"/>
            </a:lvl9pPr>
          </a:lstStyle>
          <a:p>
            <a:pPr lvl="0"/>
            <a:r>
              <a:rPr lang="ru-RU" dirty="0" smtClean="0"/>
              <a:t>Образец текста</a:t>
            </a:r>
          </a:p>
        </p:txBody>
      </p:sp>
    </p:spTree>
    <p:extLst>
      <p:ext uri="{BB962C8B-B14F-4D97-AF65-F5344CB8AC3E}">
        <p14:creationId xmlns:p14="http://schemas.microsoft.com/office/powerpoint/2010/main" xmlns="" val="9104127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957263" y="1711326"/>
            <a:ext cx="3673475" cy="4289425"/>
          </a:xfrm>
        </p:spPr>
        <p:txBody>
          <a:bodyPr/>
          <a:lstStyle>
            <a:lvl1pPr>
              <a:defRPr sz="2800" baseline="0">
                <a:latin typeface="Arial" pitchFamily="34" charset="0"/>
              </a:defRPr>
            </a:lvl1pPr>
            <a:lvl2pPr>
              <a:defRPr sz="2400" baseline="0">
                <a:latin typeface="Arial" pitchFamily="34" charset="0"/>
              </a:defRPr>
            </a:lvl2pPr>
            <a:lvl3pPr>
              <a:defRPr sz="2000" baseline="0">
                <a:latin typeface="Arial" pitchFamily="34" charset="0"/>
              </a:defRPr>
            </a:lvl3pPr>
            <a:lvl4pPr>
              <a:defRPr sz="1800" baseline="0">
                <a:latin typeface="Arial" pitchFamily="34" charset="0"/>
              </a:defRPr>
            </a:lvl4pPr>
            <a:lvl5pPr>
              <a:defRPr sz="1800" baseline="0">
                <a:latin typeface="Arial" pitchFamily="34" charset="0"/>
              </a:defRPr>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Содержимое 3"/>
          <p:cNvSpPr>
            <a:spLocks noGrp="1"/>
          </p:cNvSpPr>
          <p:nvPr>
            <p:ph sz="half" idx="2"/>
          </p:nvPr>
        </p:nvSpPr>
        <p:spPr>
          <a:xfrm>
            <a:off x="4783138" y="1711326"/>
            <a:ext cx="3675062" cy="4289425"/>
          </a:xfrm>
        </p:spPr>
        <p:txBody>
          <a:bodyPr/>
          <a:lstStyle>
            <a:lvl1pPr>
              <a:defRPr sz="2800" baseline="0">
                <a:latin typeface="Arial" pitchFamily="34" charset="0"/>
              </a:defRPr>
            </a:lvl1pPr>
            <a:lvl2pPr>
              <a:defRPr sz="2400" baseline="0">
                <a:latin typeface="Arial" pitchFamily="34" charset="0"/>
              </a:defRPr>
            </a:lvl2pPr>
            <a:lvl3pPr>
              <a:defRPr sz="2000" baseline="0">
                <a:latin typeface="Arial" pitchFamily="34" charset="0"/>
              </a:defRPr>
            </a:lvl3pPr>
            <a:lvl4pPr>
              <a:defRPr sz="1800" baseline="0">
                <a:latin typeface="Arial" pitchFamily="34" charset="0"/>
              </a:defRPr>
            </a:lvl4pPr>
            <a:lvl5pPr>
              <a:defRPr sz="1800" baseline="0">
                <a:latin typeface="Arial" pitchFamily="34" charset="0"/>
              </a:defRPr>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Tree>
    <p:extLst>
      <p:ext uri="{BB962C8B-B14F-4D97-AF65-F5344CB8AC3E}">
        <p14:creationId xmlns:p14="http://schemas.microsoft.com/office/powerpoint/2010/main" xmlns="" val="25098145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baseline="0">
                <a:latin typeface="Arial" pitchFamily="34" charset="0"/>
              </a:defRPr>
            </a:lvl1pPr>
          </a:lstStyle>
          <a:p>
            <a:r>
              <a:rPr lang="ru-RU" dirty="0" smtClean="0"/>
              <a:t>Образец заголовка</a:t>
            </a:r>
            <a:endParaRPr lang="ru-RU" dirty="0"/>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154" indent="0">
              <a:buNone/>
              <a:defRPr sz="2000" b="1"/>
            </a:lvl2pPr>
            <a:lvl3pPr marL="914306" indent="0">
              <a:buNone/>
              <a:defRPr sz="1800" b="1"/>
            </a:lvl3pPr>
            <a:lvl4pPr marL="1371460" indent="0">
              <a:buNone/>
              <a:defRPr sz="1600" b="1"/>
            </a:lvl4pPr>
            <a:lvl5pPr marL="1828613" indent="0">
              <a:buNone/>
              <a:defRPr sz="1600" b="1"/>
            </a:lvl5pPr>
            <a:lvl6pPr marL="2285766" indent="0">
              <a:buNone/>
              <a:defRPr sz="1600" b="1"/>
            </a:lvl6pPr>
            <a:lvl7pPr marL="2742920" indent="0">
              <a:buNone/>
              <a:defRPr sz="1600" b="1"/>
            </a:lvl7pPr>
            <a:lvl8pPr marL="3200072" indent="0">
              <a:buNone/>
              <a:defRPr sz="1600" b="1"/>
            </a:lvl8pPr>
            <a:lvl9pPr marL="3657226"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Текст 4"/>
          <p:cNvSpPr>
            <a:spLocks noGrp="1"/>
          </p:cNvSpPr>
          <p:nvPr>
            <p:ph type="body" sz="quarter" idx="3"/>
          </p:nvPr>
        </p:nvSpPr>
        <p:spPr>
          <a:xfrm>
            <a:off x="4645026" y="1535113"/>
            <a:ext cx="4041775" cy="639762"/>
          </a:xfrm>
        </p:spPr>
        <p:txBody>
          <a:bodyPr anchor="b"/>
          <a:lstStyle>
            <a:lvl1pPr marL="0" indent="0">
              <a:buNone/>
              <a:defRPr sz="2400" b="1"/>
            </a:lvl1pPr>
            <a:lvl2pPr marL="457154" indent="0">
              <a:buNone/>
              <a:defRPr sz="2000" b="1"/>
            </a:lvl2pPr>
            <a:lvl3pPr marL="914306" indent="0">
              <a:buNone/>
              <a:defRPr sz="1800" b="1"/>
            </a:lvl3pPr>
            <a:lvl4pPr marL="1371460" indent="0">
              <a:buNone/>
              <a:defRPr sz="1600" b="1"/>
            </a:lvl4pPr>
            <a:lvl5pPr marL="1828613" indent="0">
              <a:buNone/>
              <a:defRPr sz="1600" b="1"/>
            </a:lvl5pPr>
            <a:lvl6pPr marL="2285766" indent="0">
              <a:buNone/>
              <a:defRPr sz="1600" b="1"/>
            </a:lvl6pPr>
            <a:lvl7pPr marL="2742920" indent="0">
              <a:buNone/>
              <a:defRPr sz="1600" b="1"/>
            </a:lvl7pPr>
            <a:lvl8pPr marL="3200072" indent="0">
              <a:buNone/>
              <a:defRPr sz="1600" b="1"/>
            </a:lvl8pPr>
            <a:lvl9pPr marL="3657226"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30834638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extLst>
      <p:ext uri="{BB962C8B-B14F-4D97-AF65-F5344CB8AC3E}">
        <p14:creationId xmlns:p14="http://schemas.microsoft.com/office/powerpoint/2010/main" xmlns="" val="357673603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952669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2" y="1435101"/>
            <a:ext cx="3008313" cy="4691063"/>
          </a:xfrm>
        </p:spPr>
        <p:txBody>
          <a:bodyPr/>
          <a:lstStyle>
            <a:lvl1pPr marL="0" indent="0">
              <a:buNone/>
              <a:defRPr sz="1400"/>
            </a:lvl1pPr>
            <a:lvl2pPr marL="457154" indent="0">
              <a:buNone/>
              <a:defRPr sz="1200"/>
            </a:lvl2pPr>
            <a:lvl3pPr marL="914306" indent="0">
              <a:buNone/>
              <a:defRPr sz="1000"/>
            </a:lvl3pPr>
            <a:lvl4pPr marL="1371460" indent="0">
              <a:buNone/>
              <a:defRPr sz="900"/>
            </a:lvl4pPr>
            <a:lvl5pPr marL="1828613" indent="0">
              <a:buNone/>
              <a:defRPr sz="900"/>
            </a:lvl5pPr>
            <a:lvl6pPr marL="2285766" indent="0">
              <a:buNone/>
              <a:defRPr sz="900"/>
            </a:lvl6pPr>
            <a:lvl7pPr marL="2742920" indent="0">
              <a:buNone/>
              <a:defRPr sz="900"/>
            </a:lvl7pPr>
            <a:lvl8pPr marL="3200072" indent="0">
              <a:buNone/>
              <a:defRPr sz="900"/>
            </a:lvl8pPr>
            <a:lvl9pPr marL="3657226" indent="0">
              <a:buNone/>
              <a:defRPr sz="900"/>
            </a:lvl9pPr>
          </a:lstStyle>
          <a:p>
            <a:pPr lvl="0"/>
            <a:r>
              <a:rPr lang="ru-RU" smtClean="0"/>
              <a:t>Образец текста</a:t>
            </a:r>
          </a:p>
        </p:txBody>
      </p:sp>
    </p:spTree>
    <p:extLst>
      <p:ext uri="{BB962C8B-B14F-4D97-AF65-F5344CB8AC3E}">
        <p14:creationId xmlns:p14="http://schemas.microsoft.com/office/powerpoint/2010/main" xmlns="" val="21587238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154" indent="0">
              <a:buNone/>
              <a:defRPr sz="2800"/>
            </a:lvl2pPr>
            <a:lvl3pPr marL="914306" indent="0">
              <a:buNone/>
              <a:defRPr sz="2400"/>
            </a:lvl3pPr>
            <a:lvl4pPr marL="1371460" indent="0">
              <a:buNone/>
              <a:defRPr sz="2000"/>
            </a:lvl4pPr>
            <a:lvl5pPr marL="1828613" indent="0">
              <a:buNone/>
              <a:defRPr sz="2000"/>
            </a:lvl5pPr>
            <a:lvl6pPr marL="2285766" indent="0">
              <a:buNone/>
              <a:defRPr sz="2000"/>
            </a:lvl6pPr>
            <a:lvl7pPr marL="2742920" indent="0">
              <a:buNone/>
              <a:defRPr sz="2000"/>
            </a:lvl7pPr>
            <a:lvl8pPr marL="3200072" indent="0">
              <a:buNone/>
              <a:defRPr sz="2000"/>
            </a:lvl8pPr>
            <a:lvl9pPr marL="3657226" indent="0">
              <a:buNone/>
              <a:defRPr sz="2000"/>
            </a:lvl9pPr>
          </a:lstStyle>
          <a:p>
            <a:pPr lvl="0"/>
            <a:endParaRPr lang="ru-RU" noProof="0" dirty="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154" indent="0">
              <a:buNone/>
              <a:defRPr sz="1200"/>
            </a:lvl2pPr>
            <a:lvl3pPr marL="914306" indent="0">
              <a:buNone/>
              <a:defRPr sz="1000"/>
            </a:lvl3pPr>
            <a:lvl4pPr marL="1371460" indent="0">
              <a:buNone/>
              <a:defRPr sz="900"/>
            </a:lvl4pPr>
            <a:lvl5pPr marL="1828613" indent="0">
              <a:buNone/>
              <a:defRPr sz="900"/>
            </a:lvl5pPr>
            <a:lvl6pPr marL="2285766" indent="0">
              <a:buNone/>
              <a:defRPr sz="900"/>
            </a:lvl6pPr>
            <a:lvl7pPr marL="2742920" indent="0">
              <a:buNone/>
              <a:defRPr sz="900"/>
            </a:lvl7pPr>
            <a:lvl8pPr marL="3200072" indent="0">
              <a:buNone/>
              <a:defRPr sz="900"/>
            </a:lvl8pPr>
            <a:lvl9pPr marL="3657226" indent="0">
              <a:buNone/>
              <a:defRPr sz="900"/>
            </a:lvl9pPr>
          </a:lstStyle>
          <a:p>
            <a:pPr lvl="0"/>
            <a:r>
              <a:rPr lang="ru-RU" smtClean="0"/>
              <a:t>Образец текста</a:t>
            </a:r>
          </a:p>
        </p:txBody>
      </p:sp>
    </p:spTree>
    <p:extLst>
      <p:ext uri="{BB962C8B-B14F-4D97-AF65-F5344CB8AC3E}">
        <p14:creationId xmlns:p14="http://schemas.microsoft.com/office/powerpoint/2010/main" xmlns="" val="304373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957263" y="1711325"/>
            <a:ext cx="3673475" cy="4289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783138" y="1711325"/>
            <a:ext cx="3675062" cy="4289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169442516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39073327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83365" y="393700"/>
            <a:ext cx="1874837" cy="56070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957263" y="393700"/>
            <a:ext cx="5473700" cy="56070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370872620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57275" y="393700"/>
            <a:ext cx="5603875" cy="6731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957265" y="1711326"/>
            <a:ext cx="7500937" cy="4289425"/>
          </a:xfrm>
        </p:spPr>
        <p:txBody>
          <a:bodyPr/>
          <a:lstStyle/>
          <a:p>
            <a:pPr lvl="0"/>
            <a:endParaRPr lang="ru-RU" noProof="0" dirty="0" smtClean="0"/>
          </a:p>
        </p:txBody>
      </p:sp>
    </p:spTree>
    <p:extLst>
      <p:ext uri="{BB962C8B-B14F-4D97-AF65-F5344CB8AC3E}">
        <p14:creationId xmlns:p14="http://schemas.microsoft.com/office/powerpoint/2010/main" xmlns="" val="16013038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57275" y="393700"/>
            <a:ext cx="5603875" cy="6731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957265" y="1711326"/>
            <a:ext cx="7500937" cy="4289425"/>
          </a:xfrm>
        </p:spPr>
        <p:txBody>
          <a:bodyPr/>
          <a:lstStyle/>
          <a:p>
            <a:pPr lvl="0"/>
            <a:endParaRPr lang="ru-RU" noProof="0" dirty="0" smtClean="0"/>
          </a:p>
        </p:txBody>
      </p:sp>
    </p:spTree>
    <p:extLst>
      <p:ext uri="{BB962C8B-B14F-4D97-AF65-F5344CB8AC3E}">
        <p14:creationId xmlns:p14="http://schemas.microsoft.com/office/powerpoint/2010/main" xmlns="" val="4859146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7" cstate="print"/>
          <a:srcRect/>
          <a:stretch>
            <a:fillRect/>
          </a:stretch>
        </p:blipFill>
        <p:spPr bwMode="auto">
          <a:xfrm>
            <a:off x="0" y="0"/>
            <a:ext cx="9144000" cy="6858000"/>
          </a:xfrm>
          <a:prstGeom prst="rect">
            <a:avLst/>
          </a:prstGeom>
          <a:noFill/>
          <a:ln w="9525">
            <a:noFill/>
            <a:miter lim="800000"/>
            <a:headEnd/>
            <a:tailEnd/>
          </a:ln>
        </p:spPr>
      </p:pic>
      <p:graphicFrame>
        <p:nvGraphicFramePr>
          <p:cNvPr id="5" name="Rectangle 2" hidden="1"/>
          <p:cNvGraphicFramePr>
            <a:graphicFrameLocks/>
          </p:cNvGraphicFramePr>
          <p:nvPr/>
        </p:nvGraphicFramePr>
        <p:xfrm>
          <a:off x="0" y="0"/>
          <a:ext cx="158750" cy="158750"/>
        </p:xfrm>
        <a:graphic>
          <a:graphicData uri="http://schemas.openxmlformats.org/presentationml/2006/ole">
            <p:oleObj spid="_x0000_s5136" name="think-cell Slide" r:id="rId8" imgW="0" imgH="0" progId="">
              <p:embed/>
            </p:oleObj>
          </a:graphicData>
        </a:graphic>
      </p:graphicFrame>
      <p:grpSp>
        <p:nvGrpSpPr>
          <p:cNvPr id="6" name="McK Title Elements"/>
          <p:cNvGrpSpPr>
            <a:grpSpLocks/>
          </p:cNvGrpSpPr>
          <p:nvPr/>
        </p:nvGrpSpPr>
        <p:grpSpPr bwMode="auto">
          <a:xfrm>
            <a:off x="2693988" y="2182813"/>
            <a:ext cx="5129212" cy="4260850"/>
            <a:chOff x="1697" y="1375"/>
            <a:chExt cx="3231" cy="2684"/>
          </a:xfrm>
        </p:grpSpPr>
        <p:sp>
          <p:nvSpPr>
            <p:cNvPr id="7" name="McK Confidential" hidden="1"/>
            <p:cNvSpPr txBox="1">
              <a:spLocks noChangeArrowheads="1"/>
            </p:cNvSpPr>
            <p:nvPr userDrawn="1"/>
          </p:nvSpPr>
          <p:spPr bwMode="auto">
            <a:xfrm>
              <a:off x="1697" y="1375"/>
              <a:ext cx="1327" cy="134"/>
            </a:xfrm>
            <a:prstGeom prst="rect">
              <a:avLst/>
            </a:prstGeom>
            <a:noFill/>
            <a:ln>
              <a:noFill/>
            </a:ln>
            <a:effectLst/>
            <a:extLst/>
          </p:spPr>
          <p:txBody>
            <a:bodyPr lIns="0" tIns="0" rIns="0" bIns="0">
              <a:spAutoFit/>
            </a:bodyPr>
            <a:lstStyle>
              <a:lvl1pPr defTabSz="933450">
                <a:defRPr>
                  <a:solidFill>
                    <a:schemeClr val="tx1"/>
                  </a:solidFill>
                  <a:latin typeface="Arial" pitchFamily="34" charset="0"/>
                </a:defRPr>
              </a:lvl1pPr>
              <a:lvl2pPr marL="466725" defTabSz="933450">
                <a:defRPr>
                  <a:solidFill>
                    <a:schemeClr val="tx1"/>
                  </a:solidFill>
                  <a:latin typeface="Arial" pitchFamily="34" charset="0"/>
                </a:defRPr>
              </a:lvl2pPr>
              <a:lvl3pPr marL="933450" defTabSz="933450">
                <a:defRPr>
                  <a:solidFill>
                    <a:schemeClr val="tx1"/>
                  </a:solidFill>
                  <a:latin typeface="Arial" pitchFamily="34" charset="0"/>
                </a:defRPr>
              </a:lvl3pPr>
              <a:lvl4pPr marL="1400175" defTabSz="933450">
                <a:defRPr>
                  <a:solidFill>
                    <a:schemeClr val="tx1"/>
                  </a:solidFill>
                  <a:latin typeface="Arial" pitchFamily="34" charset="0"/>
                </a:defRPr>
              </a:lvl4pPr>
              <a:lvl5pPr marL="1865313" defTabSz="933450">
                <a:defRPr>
                  <a:solidFill>
                    <a:schemeClr val="tx1"/>
                  </a:solidFill>
                  <a:latin typeface="Arial" pitchFamily="34" charset="0"/>
                </a:defRPr>
              </a:lvl5pPr>
              <a:lvl6pPr marL="2322513" defTabSz="933450" fontAlgn="base">
                <a:spcBef>
                  <a:spcPct val="0"/>
                </a:spcBef>
                <a:spcAft>
                  <a:spcPct val="0"/>
                </a:spcAft>
                <a:defRPr>
                  <a:solidFill>
                    <a:schemeClr val="tx1"/>
                  </a:solidFill>
                  <a:latin typeface="Arial" pitchFamily="34" charset="0"/>
                </a:defRPr>
              </a:lvl6pPr>
              <a:lvl7pPr marL="2779713" defTabSz="933450" fontAlgn="base">
                <a:spcBef>
                  <a:spcPct val="0"/>
                </a:spcBef>
                <a:spcAft>
                  <a:spcPct val="0"/>
                </a:spcAft>
                <a:defRPr>
                  <a:solidFill>
                    <a:schemeClr val="tx1"/>
                  </a:solidFill>
                  <a:latin typeface="Arial" pitchFamily="34" charset="0"/>
                </a:defRPr>
              </a:lvl7pPr>
              <a:lvl8pPr marL="3236913" defTabSz="933450" fontAlgn="base">
                <a:spcBef>
                  <a:spcPct val="0"/>
                </a:spcBef>
                <a:spcAft>
                  <a:spcPct val="0"/>
                </a:spcAft>
                <a:defRPr>
                  <a:solidFill>
                    <a:schemeClr val="tx1"/>
                  </a:solidFill>
                  <a:latin typeface="Arial" pitchFamily="34" charset="0"/>
                </a:defRPr>
              </a:lvl8pPr>
              <a:lvl9pPr marL="3694113" defTabSz="933450" fontAlgn="base">
                <a:spcBef>
                  <a:spcPct val="0"/>
                </a:spcBef>
                <a:spcAft>
                  <a:spcPct val="0"/>
                </a:spcAft>
                <a:defRPr>
                  <a:solidFill>
                    <a:schemeClr val="tx1"/>
                  </a:solidFill>
                  <a:latin typeface="Arial" pitchFamily="34" charset="0"/>
                </a:defRPr>
              </a:lvl9pPr>
            </a:lstStyle>
            <a:p>
              <a:pPr fontAlgn="base">
                <a:spcBef>
                  <a:spcPct val="0"/>
                </a:spcBef>
                <a:spcAft>
                  <a:spcPct val="0"/>
                </a:spcAft>
                <a:defRPr/>
              </a:pPr>
              <a:r>
                <a:rPr lang="en-AU" sz="1400" dirty="0">
                  <a:solidFill>
                    <a:srgbClr val="000000"/>
                  </a:solidFill>
                </a:rPr>
                <a:t>CONFIDENTIAL</a:t>
              </a:r>
            </a:p>
          </p:txBody>
        </p:sp>
        <p:sp>
          <p:nvSpPr>
            <p:cNvPr id="8" name="McK Document" hidden="1"/>
            <p:cNvSpPr txBox="1">
              <a:spLocks noChangeArrowheads="1"/>
            </p:cNvSpPr>
            <p:nvPr userDrawn="1"/>
          </p:nvSpPr>
          <p:spPr bwMode="auto">
            <a:xfrm>
              <a:off x="1697" y="3113"/>
              <a:ext cx="3231" cy="134"/>
            </a:xfrm>
            <a:prstGeom prst="rect">
              <a:avLst/>
            </a:prstGeom>
            <a:noFill/>
            <a:ln>
              <a:noFill/>
            </a:ln>
            <a:effectLst/>
            <a:extLst/>
          </p:spPr>
          <p:txBody>
            <a:bodyPr lIns="0" tIns="0" rIns="0" bIns="0" anchor="b">
              <a:spAutoFit/>
            </a:bodyPr>
            <a:lstStyle>
              <a:lvl1pPr defTabSz="933450">
                <a:defRPr>
                  <a:solidFill>
                    <a:schemeClr val="tx1"/>
                  </a:solidFill>
                  <a:latin typeface="Arial" pitchFamily="34" charset="0"/>
                </a:defRPr>
              </a:lvl1pPr>
              <a:lvl2pPr marL="466725" defTabSz="933450">
                <a:defRPr>
                  <a:solidFill>
                    <a:schemeClr val="tx1"/>
                  </a:solidFill>
                  <a:latin typeface="Arial" pitchFamily="34" charset="0"/>
                </a:defRPr>
              </a:lvl2pPr>
              <a:lvl3pPr marL="933450" defTabSz="933450">
                <a:defRPr>
                  <a:solidFill>
                    <a:schemeClr val="tx1"/>
                  </a:solidFill>
                  <a:latin typeface="Arial" pitchFamily="34" charset="0"/>
                </a:defRPr>
              </a:lvl3pPr>
              <a:lvl4pPr marL="1400175" defTabSz="933450">
                <a:defRPr>
                  <a:solidFill>
                    <a:schemeClr val="tx1"/>
                  </a:solidFill>
                  <a:latin typeface="Arial" pitchFamily="34" charset="0"/>
                </a:defRPr>
              </a:lvl4pPr>
              <a:lvl5pPr marL="1865313" defTabSz="933450">
                <a:defRPr>
                  <a:solidFill>
                    <a:schemeClr val="tx1"/>
                  </a:solidFill>
                  <a:latin typeface="Arial" pitchFamily="34" charset="0"/>
                </a:defRPr>
              </a:lvl5pPr>
              <a:lvl6pPr marL="2322513" defTabSz="933450" fontAlgn="base">
                <a:spcBef>
                  <a:spcPct val="0"/>
                </a:spcBef>
                <a:spcAft>
                  <a:spcPct val="0"/>
                </a:spcAft>
                <a:defRPr>
                  <a:solidFill>
                    <a:schemeClr val="tx1"/>
                  </a:solidFill>
                  <a:latin typeface="Arial" pitchFamily="34" charset="0"/>
                </a:defRPr>
              </a:lvl6pPr>
              <a:lvl7pPr marL="2779713" defTabSz="933450" fontAlgn="base">
                <a:spcBef>
                  <a:spcPct val="0"/>
                </a:spcBef>
                <a:spcAft>
                  <a:spcPct val="0"/>
                </a:spcAft>
                <a:defRPr>
                  <a:solidFill>
                    <a:schemeClr val="tx1"/>
                  </a:solidFill>
                  <a:latin typeface="Arial" pitchFamily="34" charset="0"/>
                </a:defRPr>
              </a:lvl7pPr>
              <a:lvl8pPr marL="3236913" defTabSz="933450" fontAlgn="base">
                <a:spcBef>
                  <a:spcPct val="0"/>
                </a:spcBef>
                <a:spcAft>
                  <a:spcPct val="0"/>
                </a:spcAft>
                <a:defRPr>
                  <a:solidFill>
                    <a:schemeClr val="tx1"/>
                  </a:solidFill>
                  <a:latin typeface="Arial" pitchFamily="34" charset="0"/>
                </a:defRPr>
              </a:lvl8pPr>
              <a:lvl9pPr marL="3694113" defTabSz="933450" fontAlgn="base">
                <a:spcBef>
                  <a:spcPct val="0"/>
                </a:spcBef>
                <a:spcAft>
                  <a:spcPct val="0"/>
                </a:spcAft>
                <a:defRPr>
                  <a:solidFill>
                    <a:schemeClr val="tx1"/>
                  </a:solidFill>
                  <a:latin typeface="Arial" pitchFamily="34" charset="0"/>
                </a:defRPr>
              </a:lvl9pPr>
            </a:lstStyle>
            <a:p>
              <a:pPr fontAlgn="base">
                <a:spcBef>
                  <a:spcPct val="0"/>
                </a:spcBef>
                <a:spcAft>
                  <a:spcPct val="0"/>
                </a:spcAft>
                <a:defRPr/>
              </a:pPr>
              <a:r>
                <a:rPr lang="en-AU" sz="1400" dirty="0">
                  <a:solidFill>
                    <a:srgbClr val="000000"/>
                  </a:solidFill>
                </a:rPr>
                <a:t>Document</a:t>
              </a:r>
            </a:p>
          </p:txBody>
        </p:sp>
        <p:sp>
          <p:nvSpPr>
            <p:cNvPr id="9" name="McK Date" hidden="1"/>
            <p:cNvSpPr txBox="1">
              <a:spLocks noChangeArrowheads="1"/>
            </p:cNvSpPr>
            <p:nvPr userDrawn="1"/>
          </p:nvSpPr>
          <p:spPr bwMode="auto">
            <a:xfrm>
              <a:off x="1697" y="3281"/>
              <a:ext cx="3231" cy="134"/>
            </a:xfrm>
            <a:prstGeom prst="rect">
              <a:avLst/>
            </a:prstGeom>
            <a:noFill/>
            <a:ln>
              <a:noFill/>
            </a:ln>
            <a:effectLst/>
            <a:extLst/>
          </p:spPr>
          <p:txBody>
            <a:bodyPr lIns="0" tIns="0" rIns="0" bIns="0">
              <a:spAutoFit/>
            </a:bodyPr>
            <a:lstStyle>
              <a:lvl1pPr defTabSz="933450">
                <a:defRPr>
                  <a:solidFill>
                    <a:schemeClr val="tx1"/>
                  </a:solidFill>
                  <a:latin typeface="Arial" pitchFamily="34" charset="0"/>
                </a:defRPr>
              </a:lvl1pPr>
              <a:lvl2pPr marL="466725" defTabSz="933450">
                <a:defRPr>
                  <a:solidFill>
                    <a:schemeClr val="tx1"/>
                  </a:solidFill>
                  <a:latin typeface="Arial" pitchFamily="34" charset="0"/>
                </a:defRPr>
              </a:lvl2pPr>
              <a:lvl3pPr marL="933450" defTabSz="933450">
                <a:defRPr>
                  <a:solidFill>
                    <a:schemeClr val="tx1"/>
                  </a:solidFill>
                  <a:latin typeface="Arial" pitchFamily="34" charset="0"/>
                </a:defRPr>
              </a:lvl3pPr>
              <a:lvl4pPr marL="1400175" defTabSz="933450">
                <a:defRPr>
                  <a:solidFill>
                    <a:schemeClr val="tx1"/>
                  </a:solidFill>
                  <a:latin typeface="Arial" pitchFamily="34" charset="0"/>
                </a:defRPr>
              </a:lvl4pPr>
              <a:lvl5pPr marL="1865313" defTabSz="933450">
                <a:defRPr>
                  <a:solidFill>
                    <a:schemeClr val="tx1"/>
                  </a:solidFill>
                  <a:latin typeface="Arial" pitchFamily="34" charset="0"/>
                </a:defRPr>
              </a:lvl5pPr>
              <a:lvl6pPr marL="2322513" defTabSz="933450" fontAlgn="base">
                <a:spcBef>
                  <a:spcPct val="0"/>
                </a:spcBef>
                <a:spcAft>
                  <a:spcPct val="0"/>
                </a:spcAft>
                <a:defRPr>
                  <a:solidFill>
                    <a:schemeClr val="tx1"/>
                  </a:solidFill>
                  <a:latin typeface="Arial" pitchFamily="34" charset="0"/>
                </a:defRPr>
              </a:lvl6pPr>
              <a:lvl7pPr marL="2779713" defTabSz="933450" fontAlgn="base">
                <a:spcBef>
                  <a:spcPct val="0"/>
                </a:spcBef>
                <a:spcAft>
                  <a:spcPct val="0"/>
                </a:spcAft>
                <a:defRPr>
                  <a:solidFill>
                    <a:schemeClr val="tx1"/>
                  </a:solidFill>
                  <a:latin typeface="Arial" pitchFamily="34" charset="0"/>
                </a:defRPr>
              </a:lvl7pPr>
              <a:lvl8pPr marL="3236913" defTabSz="933450" fontAlgn="base">
                <a:spcBef>
                  <a:spcPct val="0"/>
                </a:spcBef>
                <a:spcAft>
                  <a:spcPct val="0"/>
                </a:spcAft>
                <a:defRPr>
                  <a:solidFill>
                    <a:schemeClr val="tx1"/>
                  </a:solidFill>
                  <a:latin typeface="Arial" pitchFamily="34" charset="0"/>
                </a:defRPr>
              </a:lvl8pPr>
              <a:lvl9pPr marL="3694113" defTabSz="933450" fontAlgn="base">
                <a:spcBef>
                  <a:spcPct val="0"/>
                </a:spcBef>
                <a:spcAft>
                  <a:spcPct val="0"/>
                </a:spcAft>
                <a:defRPr>
                  <a:solidFill>
                    <a:schemeClr val="tx1"/>
                  </a:solidFill>
                  <a:latin typeface="Arial" pitchFamily="34" charset="0"/>
                </a:defRPr>
              </a:lvl9pPr>
            </a:lstStyle>
            <a:p>
              <a:pPr fontAlgn="base">
                <a:spcBef>
                  <a:spcPct val="0"/>
                </a:spcBef>
                <a:spcAft>
                  <a:spcPct val="0"/>
                </a:spcAft>
                <a:defRPr/>
              </a:pPr>
              <a:r>
                <a:rPr lang="en-AU" sz="1400" dirty="0">
                  <a:solidFill>
                    <a:srgbClr val="000000"/>
                  </a:solidFill>
                </a:rPr>
                <a:t>Date</a:t>
              </a:r>
            </a:p>
          </p:txBody>
        </p:sp>
        <p:sp>
          <p:nvSpPr>
            <p:cNvPr id="10" name="McK Disclaimer" hidden="1"/>
            <p:cNvSpPr>
              <a:spLocks noChangeArrowheads="1"/>
            </p:cNvSpPr>
            <p:nvPr userDrawn="1">
              <p:custDataLst>
                <p:tags r:id="rId5"/>
              </p:custDataLst>
            </p:nvPr>
          </p:nvSpPr>
          <p:spPr bwMode="auto">
            <a:xfrm>
              <a:off x="1697" y="3629"/>
              <a:ext cx="2350" cy="430"/>
            </a:xfrm>
            <a:prstGeom prst="rect">
              <a:avLst/>
            </a:prstGeom>
            <a:noFill/>
            <a:ln w="9525">
              <a:noFill/>
              <a:miter lim="800000"/>
              <a:headEnd/>
              <a:tailEnd/>
            </a:ln>
          </p:spPr>
          <p:txBody>
            <a:bodyPr lIns="0" tIns="0" rIns="0" bIns="0" anchor="b">
              <a:spAutoFit/>
            </a:bodyPr>
            <a:lstStyle/>
            <a:p>
              <a:pPr defTabSz="820738" eaLnBrk="0" fontAlgn="base" hangingPunct="0">
                <a:spcBef>
                  <a:spcPct val="0"/>
                </a:spcBef>
                <a:spcAft>
                  <a:spcPct val="0"/>
                </a:spcAft>
                <a:defRPr/>
              </a:pPr>
              <a:r>
                <a:rPr lang="en-AU" sz="900" dirty="0">
                  <a:solidFill>
                    <a:srgbClr val="000000"/>
                  </a:solidFill>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grpSp>
      <p:sp>
        <p:nvSpPr>
          <p:cNvPr id="11" name="Working Draft Text" hidden="1"/>
          <p:cNvSpPr>
            <a:spLocks noChangeArrowheads="1"/>
          </p:cNvSpPr>
          <p:nvPr>
            <p:custDataLst>
              <p:tags r:id="rId2"/>
            </p:custDataLst>
          </p:nvPr>
        </p:nvSpPr>
        <p:spPr bwMode="auto">
          <a:xfrm>
            <a:off x="2693988" y="349250"/>
            <a:ext cx="3109912" cy="212725"/>
          </a:xfrm>
          <a:prstGeom prst="rect">
            <a:avLst/>
          </a:prstGeom>
          <a:noFill/>
          <a:ln w="9525">
            <a:noFill/>
            <a:miter lim="800000"/>
            <a:headEnd/>
            <a:tailEnd/>
          </a:ln>
        </p:spPr>
        <p:txBody>
          <a:bodyPr lIns="0" tIns="0" rIns="0" bIns="0">
            <a:spAutoFit/>
          </a:bodyPr>
          <a:lstStyle/>
          <a:p>
            <a:pPr fontAlgn="base">
              <a:spcBef>
                <a:spcPct val="0"/>
              </a:spcBef>
              <a:spcAft>
                <a:spcPct val="0"/>
              </a:spcAft>
              <a:defRPr/>
            </a:pPr>
            <a:r>
              <a:rPr lang="en-AU" dirty="0">
                <a:solidFill>
                  <a:srgbClr val="000000"/>
                </a:solidFill>
              </a:rPr>
              <a:t>Working Draft    </a:t>
            </a:r>
          </a:p>
        </p:txBody>
      </p:sp>
      <p:sp>
        <p:nvSpPr>
          <p:cNvPr id="12" name="Working Draft" hidden="1"/>
          <p:cNvSpPr txBox="1">
            <a:spLocks noChangeArrowheads="1"/>
          </p:cNvSpPr>
          <p:nvPr>
            <p:custDataLst>
              <p:tags r:id="rId3"/>
            </p:custDataLst>
          </p:nvPr>
        </p:nvSpPr>
        <p:spPr bwMode="auto">
          <a:xfrm>
            <a:off x="2693988" y="593725"/>
            <a:ext cx="3968750" cy="182563"/>
          </a:xfrm>
          <a:prstGeom prst="rect">
            <a:avLst/>
          </a:prstGeom>
          <a:noFill/>
          <a:ln>
            <a:noFill/>
          </a:ln>
          <a:effectLst/>
          <a:extLst/>
        </p:spPr>
        <p:txBody>
          <a:bodyPr wrap="none" lIns="0" tIns="0" rIns="0" bIns="0">
            <a:spAutoFit/>
          </a:bodyPr>
          <a:lstStyle>
            <a:lvl1pPr defTabSz="933450">
              <a:defRPr>
                <a:solidFill>
                  <a:schemeClr val="tx1"/>
                </a:solidFill>
                <a:latin typeface="Arial" pitchFamily="34" charset="0"/>
              </a:defRPr>
            </a:lvl1pPr>
            <a:lvl2pPr marL="466725" defTabSz="933450">
              <a:defRPr>
                <a:solidFill>
                  <a:schemeClr val="tx1"/>
                </a:solidFill>
                <a:latin typeface="Arial" pitchFamily="34" charset="0"/>
              </a:defRPr>
            </a:lvl2pPr>
            <a:lvl3pPr marL="933450" defTabSz="933450">
              <a:defRPr>
                <a:solidFill>
                  <a:schemeClr val="tx1"/>
                </a:solidFill>
                <a:latin typeface="Arial" pitchFamily="34" charset="0"/>
              </a:defRPr>
            </a:lvl3pPr>
            <a:lvl4pPr marL="1400175" defTabSz="933450">
              <a:defRPr>
                <a:solidFill>
                  <a:schemeClr val="tx1"/>
                </a:solidFill>
                <a:latin typeface="Arial" pitchFamily="34" charset="0"/>
              </a:defRPr>
            </a:lvl4pPr>
            <a:lvl5pPr marL="1865313" defTabSz="933450">
              <a:defRPr>
                <a:solidFill>
                  <a:schemeClr val="tx1"/>
                </a:solidFill>
                <a:latin typeface="Arial" pitchFamily="34" charset="0"/>
              </a:defRPr>
            </a:lvl5pPr>
            <a:lvl6pPr marL="2322513" defTabSz="933450" fontAlgn="base">
              <a:spcBef>
                <a:spcPct val="0"/>
              </a:spcBef>
              <a:spcAft>
                <a:spcPct val="0"/>
              </a:spcAft>
              <a:defRPr>
                <a:solidFill>
                  <a:schemeClr val="tx1"/>
                </a:solidFill>
                <a:latin typeface="Arial" pitchFamily="34" charset="0"/>
              </a:defRPr>
            </a:lvl6pPr>
            <a:lvl7pPr marL="2779713" defTabSz="933450" fontAlgn="base">
              <a:spcBef>
                <a:spcPct val="0"/>
              </a:spcBef>
              <a:spcAft>
                <a:spcPct val="0"/>
              </a:spcAft>
              <a:defRPr>
                <a:solidFill>
                  <a:schemeClr val="tx1"/>
                </a:solidFill>
                <a:latin typeface="Arial" pitchFamily="34" charset="0"/>
              </a:defRPr>
            </a:lvl7pPr>
            <a:lvl8pPr marL="3236913" defTabSz="933450" fontAlgn="base">
              <a:spcBef>
                <a:spcPct val="0"/>
              </a:spcBef>
              <a:spcAft>
                <a:spcPct val="0"/>
              </a:spcAft>
              <a:defRPr>
                <a:solidFill>
                  <a:schemeClr val="tx1"/>
                </a:solidFill>
                <a:latin typeface="Arial" pitchFamily="34" charset="0"/>
              </a:defRPr>
            </a:lvl8pPr>
            <a:lvl9pPr marL="3694113" defTabSz="933450" fontAlgn="base">
              <a:spcBef>
                <a:spcPct val="0"/>
              </a:spcBef>
              <a:spcAft>
                <a:spcPct val="0"/>
              </a:spcAft>
              <a:defRPr>
                <a:solidFill>
                  <a:schemeClr val="tx1"/>
                </a:solidFill>
                <a:latin typeface="Arial" pitchFamily="34" charset="0"/>
              </a:defRPr>
            </a:lvl9pPr>
          </a:lstStyle>
          <a:p>
            <a:pPr fontAlgn="base">
              <a:spcBef>
                <a:spcPct val="0"/>
              </a:spcBef>
              <a:spcAft>
                <a:spcPct val="0"/>
              </a:spcAft>
              <a:defRPr/>
            </a:pPr>
            <a:r>
              <a:rPr lang="en-US" sz="1200" dirty="0">
                <a:solidFill>
                  <a:srgbClr val="000000"/>
                </a:solidFill>
              </a:rPr>
              <a:t>Last Modified 03.02.2009 18:56:10 Russian Standard Time</a:t>
            </a:r>
            <a:endParaRPr lang="en-AU" sz="1200" dirty="0">
              <a:solidFill>
                <a:srgbClr val="000000"/>
              </a:solidFill>
            </a:endParaRPr>
          </a:p>
        </p:txBody>
      </p:sp>
      <p:sp>
        <p:nvSpPr>
          <p:cNvPr id="13" name="Printed" hidden="1"/>
          <p:cNvSpPr txBox="1">
            <a:spLocks noChangeArrowheads="1"/>
          </p:cNvSpPr>
          <p:nvPr>
            <p:custDataLst>
              <p:tags r:id="rId4"/>
            </p:custDataLst>
          </p:nvPr>
        </p:nvSpPr>
        <p:spPr bwMode="auto">
          <a:xfrm>
            <a:off x="2693988" y="815975"/>
            <a:ext cx="3546475" cy="182563"/>
          </a:xfrm>
          <a:prstGeom prst="rect">
            <a:avLst/>
          </a:prstGeom>
          <a:noFill/>
          <a:ln>
            <a:noFill/>
          </a:ln>
          <a:effectLst/>
          <a:extLst/>
        </p:spPr>
        <p:txBody>
          <a:bodyPr wrap="none" lIns="0" tIns="0" rIns="0" bIns="0">
            <a:spAutoFit/>
          </a:bodyPr>
          <a:lstStyle>
            <a:lvl1pPr defTabSz="933450">
              <a:defRPr>
                <a:solidFill>
                  <a:schemeClr val="tx1"/>
                </a:solidFill>
                <a:latin typeface="Arial" pitchFamily="34" charset="0"/>
              </a:defRPr>
            </a:lvl1pPr>
            <a:lvl2pPr marL="466725" defTabSz="933450">
              <a:defRPr>
                <a:solidFill>
                  <a:schemeClr val="tx1"/>
                </a:solidFill>
                <a:latin typeface="Arial" pitchFamily="34" charset="0"/>
              </a:defRPr>
            </a:lvl2pPr>
            <a:lvl3pPr marL="933450" defTabSz="933450">
              <a:defRPr>
                <a:solidFill>
                  <a:schemeClr val="tx1"/>
                </a:solidFill>
                <a:latin typeface="Arial" pitchFamily="34" charset="0"/>
              </a:defRPr>
            </a:lvl3pPr>
            <a:lvl4pPr marL="1400175" defTabSz="933450">
              <a:defRPr>
                <a:solidFill>
                  <a:schemeClr val="tx1"/>
                </a:solidFill>
                <a:latin typeface="Arial" pitchFamily="34" charset="0"/>
              </a:defRPr>
            </a:lvl4pPr>
            <a:lvl5pPr marL="1865313" defTabSz="933450">
              <a:defRPr>
                <a:solidFill>
                  <a:schemeClr val="tx1"/>
                </a:solidFill>
                <a:latin typeface="Arial" pitchFamily="34" charset="0"/>
              </a:defRPr>
            </a:lvl5pPr>
            <a:lvl6pPr marL="2322513" defTabSz="933450" fontAlgn="base">
              <a:spcBef>
                <a:spcPct val="0"/>
              </a:spcBef>
              <a:spcAft>
                <a:spcPct val="0"/>
              </a:spcAft>
              <a:defRPr>
                <a:solidFill>
                  <a:schemeClr val="tx1"/>
                </a:solidFill>
                <a:latin typeface="Arial" pitchFamily="34" charset="0"/>
              </a:defRPr>
            </a:lvl6pPr>
            <a:lvl7pPr marL="2779713" defTabSz="933450" fontAlgn="base">
              <a:spcBef>
                <a:spcPct val="0"/>
              </a:spcBef>
              <a:spcAft>
                <a:spcPct val="0"/>
              </a:spcAft>
              <a:defRPr>
                <a:solidFill>
                  <a:schemeClr val="tx1"/>
                </a:solidFill>
                <a:latin typeface="Arial" pitchFamily="34" charset="0"/>
              </a:defRPr>
            </a:lvl7pPr>
            <a:lvl8pPr marL="3236913" defTabSz="933450" fontAlgn="base">
              <a:spcBef>
                <a:spcPct val="0"/>
              </a:spcBef>
              <a:spcAft>
                <a:spcPct val="0"/>
              </a:spcAft>
              <a:defRPr>
                <a:solidFill>
                  <a:schemeClr val="tx1"/>
                </a:solidFill>
                <a:latin typeface="Arial" pitchFamily="34" charset="0"/>
              </a:defRPr>
            </a:lvl8pPr>
            <a:lvl9pPr marL="3694113" defTabSz="933450" fontAlgn="base">
              <a:spcBef>
                <a:spcPct val="0"/>
              </a:spcBef>
              <a:spcAft>
                <a:spcPct val="0"/>
              </a:spcAft>
              <a:defRPr>
                <a:solidFill>
                  <a:schemeClr val="tx1"/>
                </a:solidFill>
                <a:latin typeface="Arial" pitchFamily="34" charset="0"/>
              </a:defRPr>
            </a:lvl9pPr>
          </a:lstStyle>
          <a:p>
            <a:pPr fontAlgn="base">
              <a:spcBef>
                <a:spcPct val="0"/>
              </a:spcBef>
              <a:spcAft>
                <a:spcPct val="0"/>
              </a:spcAft>
              <a:defRPr/>
            </a:pPr>
            <a:r>
              <a:rPr lang="en-US" sz="1200" dirty="0">
                <a:solidFill>
                  <a:srgbClr val="000000"/>
                </a:solidFill>
              </a:rPr>
              <a:t>Printed 18.07.2008 13:03:31 Russian Standard Time</a:t>
            </a:r>
            <a:endParaRPr lang="en-AU" sz="1200" dirty="0">
              <a:solidFill>
                <a:srgbClr val="000000"/>
              </a:solidFill>
            </a:endParaRPr>
          </a:p>
        </p:txBody>
      </p:sp>
      <p:sp>
        <p:nvSpPr>
          <p:cNvPr id="5124" name="Rectangle 4"/>
          <p:cNvSpPr>
            <a:spLocks noGrp="1" noChangeArrowheads="1"/>
          </p:cNvSpPr>
          <p:nvPr>
            <p:ph type="ctrTitle"/>
          </p:nvPr>
        </p:nvSpPr>
        <p:spPr>
          <a:xfrm>
            <a:off x="2693988" y="2757488"/>
            <a:ext cx="5129212" cy="427037"/>
          </a:xfrm>
        </p:spPr>
        <p:txBody>
          <a:bodyPr anchor="t">
            <a:spAutoFit/>
          </a:bodyPr>
          <a:lstStyle>
            <a:lvl1pPr>
              <a:defRPr sz="2800" b="0"/>
            </a:lvl1pPr>
          </a:lstStyle>
          <a:p>
            <a:pPr lvl="0"/>
            <a:r>
              <a:rPr lang="ru-RU" noProof="0" smtClean="0"/>
              <a:t>Образец заголовка</a:t>
            </a:r>
            <a:endParaRPr lang="en-AU" noProof="0" dirty="0" smtClean="0"/>
          </a:p>
        </p:txBody>
      </p:sp>
      <p:sp>
        <p:nvSpPr>
          <p:cNvPr id="5125" name="Rectangle 5"/>
          <p:cNvSpPr>
            <a:spLocks noGrp="1" noChangeArrowheads="1"/>
          </p:cNvSpPr>
          <p:nvPr>
            <p:ph type="subTitle" idx="1"/>
          </p:nvPr>
        </p:nvSpPr>
        <p:spPr>
          <a:xfrm>
            <a:off x="2693988" y="3328988"/>
            <a:ext cx="5129212" cy="244475"/>
          </a:xfrm>
        </p:spPr>
        <p:txBody>
          <a:bodyPr/>
          <a:lstStyle>
            <a:lvl1pPr>
              <a:defRPr sz="1400"/>
            </a:lvl1pPr>
          </a:lstStyle>
          <a:p>
            <a:pPr lvl="0"/>
            <a:r>
              <a:rPr lang="ru-RU" noProof="0" smtClean="0"/>
              <a:t>Образец подзаголовка</a:t>
            </a:r>
            <a:endParaRPr lang="en-AU" noProof="0" dirty="0" smtClean="0"/>
          </a:p>
        </p:txBody>
      </p:sp>
    </p:spTree>
    <p:extLst>
      <p:ext uri="{BB962C8B-B14F-4D97-AF65-F5344CB8AC3E}">
        <p14:creationId xmlns:p14="http://schemas.microsoft.com/office/powerpoint/2010/main" xmlns="" val="36114210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grpSp>
        <p:nvGrpSpPr>
          <p:cNvPr id="4" name="McK Slide Elements"/>
          <p:cNvGrpSpPr>
            <a:grpSpLocks/>
          </p:cNvGrpSpPr>
          <p:nvPr/>
        </p:nvGrpSpPr>
        <p:grpSpPr bwMode="auto">
          <a:xfrm>
            <a:off x="128588" y="1055688"/>
            <a:ext cx="8332787" cy="5775325"/>
            <a:chOff x="81" y="665"/>
            <a:chExt cx="5249" cy="3638"/>
          </a:xfrm>
        </p:grpSpPr>
        <p:sp>
          <p:nvSpPr>
            <p:cNvPr id="5" name="McK Measure" hidden="1"/>
            <p:cNvSpPr txBox="1">
              <a:spLocks noChangeArrowheads="1"/>
            </p:cNvSpPr>
            <p:nvPr userDrawn="1"/>
          </p:nvSpPr>
          <p:spPr bwMode="auto">
            <a:xfrm>
              <a:off x="221" y="665"/>
              <a:ext cx="5076" cy="154"/>
            </a:xfrm>
            <a:prstGeom prst="rect">
              <a:avLst/>
            </a:prstGeom>
            <a:noFill/>
            <a:ln>
              <a:noFill/>
            </a:ln>
            <a:effectLst/>
            <a:extLst/>
          </p:spPr>
          <p:txBody>
            <a:bodyPr lIns="0" tIns="0" rIns="0" bIns="0">
              <a:spAutoFit/>
            </a:bodyPr>
            <a:lstStyle>
              <a:lvl1pPr defTabSz="912813">
                <a:defRPr>
                  <a:solidFill>
                    <a:schemeClr val="tx1"/>
                  </a:solidFill>
                  <a:latin typeface="Arial" pitchFamily="34" charset="0"/>
                </a:defRPr>
              </a:lvl1pPr>
              <a:lvl2pPr defTabSz="912813">
                <a:defRPr>
                  <a:solidFill>
                    <a:schemeClr val="tx1"/>
                  </a:solidFill>
                  <a:latin typeface="Arial" pitchFamily="34" charset="0"/>
                </a:defRPr>
              </a:lvl2pPr>
              <a:lvl3pPr marL="912813" defTabSz="912813">
                <a:defRPr>
                  <a:solidFill>
                    <a:schemeClr val="tx1"/>
                  </a:solidFill>
                  <a:latin typeface="Arial" pitchFamily="34" charset="0"/>
                </a:defRPr>
              </a:lvl3pPr>
              <a:lvl4pPr defTabSz="912813">
                <a:defRPr>
                  <a:solidFill>
                    <a:schemeClr val="tx1"/>
                  </a:solidFill>
                  <a:latin typeface="Arial" pitchFamily="34" charset="0"/>
                </a:defRPr>
              </a:lvl4pPr>
              <a:lvl5pPr defTabSz="912813">
                <a:defRPr>
                  <a:solidFill>
                    <a:schemeClr val="tx1"/>
                  </a:solidFill>
                  <a:latin typeface="Arial" pitchFamily="34" charset="0"/>
                </a:defRPr>
              </a:lvl5pPr>
              <a:lvl6pPr defTabSz="912813" fontAlgn="base">
                <a:spcBef>
                  <a:spcPct val="0"/>
                </a:spcBef>
                <a:spcAft>
                  <a:spcPct val="0"/>
                </a:spcAft>
                <a:defRPr>
                  <a:solidFill>
                    <a:schemeClr val="tx1"/>
                  </a:solidFill>
                  <a:latin typeface="Arial" pitchFamily="34" charset="0"/>
                </a:defRPr>
              </a:lvl6pPr>
              <a:lvl7pPr defTabSz="912813" fontAlgn="base">
                <a:spcBef>
                  <a:spcPct val="0"/>
                </a:spcBef>
                <a:spcAft>
                  <a:spcPct val="0"/>
                </a:spcAft>
                <a:defRPr>
                  <a:solidFill>
                    <a:schemeClr val="tx1"/>
                  </a:solidFill>
                  <a:latin typeface="Arial" pitchFamily="34" charset="0"/>
                </a:defRPr>
              </a:lvl7pPr>
              <a:lvl8pPr defTabSz="912813" fontAlgn="base">
                <a:spcBef>
                  <a:spcPct val="0"/>
                </a:spcBef>
                <a:spcAft>
                  <a:spcPct val="0"/>
                </a:spcAft>
                <a:defRPr>
                  <a:solidFill>
                    <a:schemeClr val="tx1"/>
                  </a:solidFill>
                  <a:latin typeface="Arial" pitchFamily="34" charset="0"/>
                </a:defRPr>
              </a:lvl8pPr>
              <a:lvl9pPr defTabSz="912813" fontAlgn="base">
                <a:spcBef>
                  <a:spcPct val="0"/>
                </a:spcBef>
                <a:spcAft>
                  <a:spcPct val="0"/>
                </a:spcAft>
                <a:defRPr>
                  <a:solidFill>
                    <a:schemeClr val="tx1"/>
                  </a:solidFill>
                  <a:latin typeface="Arial" pitchFamily="34" charset="0"/>
                </a:defRPr>
              </a:lvl9pPr>
            </a:lstStyle>
            <a:p>
              <a:pPr fontAlgn="base">
                <a:spcBef>
                  <a:spcPct val="0"/>
                </a:spcBef>
                <a:spcAft>
                  <a:spcPct val="0"/>
                </a:spcAft>
                <a:defRPr/>
              </a:pPr>
              <a:r>
                <a:rPr lang="en-AU" sz="1600" dirty="0">
                  <a:solidFill>
                    <a:srgbClr val="000000"/>
                  </a:solidFill>
                </a:rPr>
                <a:t>Unit of measure</a:t>
              </a:r>
            </a:p>
          </p:txBody>
        </p:sp>
        <p:sp>
          <p:nvSpPr>
            <p:cNvPr id="6" name="McK Footnote" hidden="1"/>
            <p:cNvSpPr txBox="1">
              <a:spLocks noChangeArrowheads="1"/>
            </p:cNvSpPr>
            <p:nvPr userDrawn="1"/>
          </p:nvSpPr>
          <p:spPr bwMode="auto">
            <a:xfrm>
              <a:off x="81" y="4050"/>
              <a:ext cx="5249" cy="253"/>
            </a:xfrm>
            <a:prstGeom prst="rect">
              <a:avLst/>
            </a:prstGeom>
            <a:noFill/>
            <a:ln>
              <a:noFill/>
            </a:ln>
            <a:effectLst/>
            <a:extLst/>
          </p:spPr>
          <p:txBody>
            <a:bodyPr lIns="0" tIns="0" rIns="0" bIns="0" anchor="b">
              <a:spAutoFit/>
            </a:bodyPr>
            <a:lstStyle>
              <a:lvl1pPr marL="585788" indent="-585788" defTabSz="912813">
                <a:tabLst>
                  <a:tab pos="544513" algn="r"/>
                </a:tabLst>
                <a:defRPr>
                  <a:solidFill>
                    <a:schemeClr val="tx1"/>
                  </a:solidFill>
                  <a:latin typeface="Arial" pitchFamily="34" charset="0"/>
                </a:defRPr>
              </a:lvl1pPr>
              <a:lvl2pPr marL="1052513" defTabSz="912813">
                <a:tabLst>
                  <a:tab pos="544513" algn="r"/>
                </a:tabLst>
                <a:defRPr>
                  <a:solidFill>
                    <a:schemeClr val="tx1"/>
                  </a:solidFill>
                  <a:latin typeface="Arial" pitchFamily="34" charset="0"/>
                </a:defRPr>
              </a:lvl2pPr>
              <a:lvl3pPr marL="1243013" defTabSz="912813">
                <a:tabLst>
                  <a:tab pos="544513" algn="r"/>
                </a:tabLst>
                <a:defRPr>
                  <a:solidFill>
                    <a:schemeClr val="tx1"/>
                  </a:solidFill>
                  <a:latin typeface="Arial" pitchFamily="34" charset="0"/>
                </a:defRPr>
              </a:lvl3pPr>
              <a:lvl4pPr marL="1433513" defTabSz="912813">
                <a:tabLst>
                  <a:tab pos="544513" algn="r"/>
                </a:tabLst>
                <a:defRPr>
                  <a:solidFill>
                    <a:schemeClr val="tx1"/>
                  </a:solidFill>
                  <a:latin typeface="Arial" pitchFamily="34" charset="0"/>
                </a:defRPr>
              </a:lvl4pPr>
              <a:lvl5pPr defTabSz="912813">
                <a:tabLst>
                  <a:tab pos="544513" algn="r"/>
                </a:tabLst>
                <a:defRPr>
                  <a:solidFill>
                    <a:schemeClr val="tx1"/>
                  </a:solidFill>
                  <a:latin typeface="Arial" pitchFamily="34" charset="0"/>
                </a:defRPr>
              </a:lvl5pPr>
              <a:lvl6pPr defTabSz="912813" fontAlgn="base">
                <a:spcBef>
                  <a:spcPct val="0"/>
                </a:spcBef>
                <a:spcAft>
                  <a:spcPct val="0"/>
                </a:spcAft>
                <a:tabLst>
                  <a:tab pos="544513" algn="r"/>
                </a:tabLst>
                <a:defRPr>
                  <a:solidFill>
                    <a:schemeClr val="tx1"/>
                  </a:solidFill>
                  <a:latin typeface="Arial" pitchFamily="34" charset="0"/>
                </a:defRPr>
              </a:lvl6pPr>
              <a:lvl7pPr defTabSz="912813" fontAlgn="base">
                <a:spcBef>
                  <a:spcPct val="0"/>
                </a:spcBef>
                <a:spcAft>
                  <a:spcPct val="0"/>
                </a:spcAft>
                <a:tabLst>
                  <a:tab pos="544513" algn="r"/>
                </a:tabLst>
                <a:defRPr>
                  <a:solidFill>
                    <a:schemeClr val="tx1"/>
                  </a:solidFill>
                  <a:latin typeface="Arial" pitchFamily="34" charset="0"/>
                </a:defRPr>
              </a:lvl7pPr>
              <a:lvl8pPr defTabSz="912813" fontAlgn="base">
                <a:spcBef>
                  <a:spcPct val="0"/>
                </a:spcBef>
                <a:spcAft>
                  <a:spcPct val="0"/>
                </a:spcAft>
                <a:tabLst>
                  <a:tab pos="544513" algn="r"/>
                </a:tabLst>
                <a:defRPr>
                  <a:solidFill>
                    <a:schemeClr val="tx1"/>
                  </a:solidFill>
                  <a:latin typeface="Arial" pitchFamily="34" charset="0"/>
                </a:defRPr>
              </a:lvl8pPr>
              <a:lvl9pPr defTabSz="912813" fontAlgn="base">
                <a:spcBef>
                  <a:spcPct val="0"/>
                </a:spcBef>
                <a:spcAft>
                  <a:spcPct val="0"/>
                </a:spcAft>
                <a:tabLst>
                  <a:tab pos="544513" algn="r"/>
                </a:tabLst>
                <a:defRPr>
                  <a:solidFill>
                    <a:schemeClr val="tx1"/>
                  </a:solidFill>
                  <a:latin typeface="Arial" pitchFamily="34" charset="0"/>
                </a:defRPr>
              </a:lvl9pPr>
            </a:lstStyle>
            <a:p>
              <a:pPr fontAlgn="base">
                <a:spcBef>
                  <a:spcPct val="0"/>
                </a:spcBef>
                <a:spcAft>
                  <a:spcPct val="0"/>
                </a:spcAft>
                <a:defRPr/>
              </a:pPr>
              <a:r>
                <a:rPr lang="en-AU" sz="1200" dirty="0">
                  <a:solidFill>
                    <a:srgbClr val="000000"/>
                  </a:solidFill>
                </a:rPr>
                <a:t>	*	Footnote</a:t>
              </a:r>
            </a:p>
            <a:p>
              <a:pPr fontAlgn="base">
                <a:spcBef>
                  <a:spcPct val="20000"/>
                </a:spcBef>
                <a:spcAft>
                  <a:spcPct val="0"/>
                </a:spcAft>
                <a:defRPr/>
              </a:pPr>
              <a:r>
                <a:rPr lang="en-AU" sz="1200" dirty="0">
                  <a:solidFill>
                    <a:srgbClr val="000000"/>
                  </a:solidFill>
                </a:rPr>
                <a:t>Source:		Source</a:t>
              </a:r>
            </a:p>
          </p:txBody>
        </p:sp>
      </p:grpSp>
      <p:sp>
        <p:nvSpPr>
          <p:cNvPr id="7" name="Working Draft" hidden="1"/>
          <p:cNvSpPr txBox="1">
            <a:spLocks noChangeArrowheads="1"/>
          </p:cNvSpPr>
          <p:nvPr>
            <p:custDataLst>
              <p:tags r:id="rId2"/>
            </p:custDataLst>
          </p:nvPr>
        </p:nvSpPr>
        <p:spPr bwMode="auto">
          <a:xfrm rot="5400000">
            <a:off x="8217694" y="2747169"/>
            <a:ext cx="1712913" cy="92075"/>
          </a:xfrm>
          <a:prstGeom prst="rect">
            <a:avLst/>
          </a:prstGeom>
          <a:noFill/>
          <a:ln>
            <a:noFill/>
          </a:ln>
          <a:effectLst/>
          <a:extLst/>
        </p:spPr>
        <p:txBody>
          <a:bodyPr wrap="none" lIns="0" tIns="0" rIns="0" bIns="0">
            <a:spAutoFit/>
          </a:bodyPr>
          <a:lstStyle>
            <a:lvl1pPr defTabSz="933450">
              <a:defRPr>
                <a:solidFill>
                  <a:schemeClr val="tx1"/>
                </a:solidFill>
                <a:latin typeface="Arial" pitchFamily="34" charset="0"/>
              </a:defRPr>
            </a:lvl1pPr>
            <a:lvl2pPr marL="466725" defTabSz="933450">
              <a:defRPr>
                <a:solidFill>
                  <a:schemeClr val="tx1"/>
                </a:solidFill>
                <a:latin typeface="Arial" pitchFamily="34" charset="0"/>
              </a:defRPr>
            </a:lvl2pPr>
            <a:lvl3pPr marL="933450" defTabSz="933450">
              <a:defRPr>
                <a:solidFill>
                  <a:schemeClr val="tx1"/>
                </a:solidFill>
                <a:latin typeface="Arial" pitchFamily="34" charset="0"/>
              </a:defRPr>
            </a:lvl3pPr>
            <a:lvl4pPr marL="1400175" defTabSz="933450">
              <a:defRPr>
                <a:solidFill>
                  <a:schemeClr val="tx1"/>
                </a:solidFill>
                <a:latin typeface="Arial" pitchFamily="34" charset="0"/>
              </a:defRPr>
            </a:lvl4pPr>
            <a:lvl5pPr marL="1865313" defTabSz="933450">
              <a:defRPr>
                <a:solidFill>
                  <a:schemeClr val="tx1"/>
                </a:solidFill>
                <a:latin typeface="Arial" pitchFamily="34" charset="0"/>
              </a:defRPr>
            </a:lvl5pPr>
            <a:lvl6pPr marL="2322513" defTabSz="933450" fontAlgn="base">
              <a:spcBef>
                <a:spcPct val="0"/>
              </a:spcBef>
              <a:spcAft>
                <a:spcPct val="0"/>
              </a:spcAft>
              <a:defRPr>
                <a:solidFill>
                  <a:schemeClr val="tx1"/>
                </a:solidFill>
                <a:latin typeface="Arial" pitchFamily="34" charset="0"/>
              </a:defRPr>
            </a:lvl6pPr>
            <a:lvl7pPr marL="2779713" defTabSz="933450" fontAlgn="base">
              <a:spcBef>
                <a:spcPct val="0"/>
              </a:spcBef>
              <a:spcAft>
                <a:spcPct val="0"/>
              </a:spcAft>
              <a:defRPr>
                <a:solidFill>
                  <a:schemeClr val="tx1"/>
                </a:solidFill>
                <a:latin typeface="Arial" pitchFamily="34" charset="0"/>
              </a:defRPr>
            </a:lvl7pPr>
            <a:lvl8pPr marL="3236913" defTabSz="933450" fontAlgn="base">
              <a:spcBef>
                <a:spcPct val="0"/>
              </a:spcBef>
              <a:spcAft>
                <a:spcPct val="0"/>
              </a:spcAft>
              <a:defRPr>
                <a:solidFill>
                  <a:schemeClr val="tx1"/>
                </a:solidFill>
                <a:latin typeface="Arial" pitchFamily="34" charset="0"/>
              </a:defRPr>
            </a:lvl8pPr>
            <a:lvl9pPr marL="3694113" defTabSz="933450" fontAlgn="base">
              <a:spcBef>
                <a:spcPct val="0"/>
              </a:spcBef>
              <a:spcAft>
                <a:spcPct val="0"/>
              </a:spcAft>
              <a:defRPr>
                <a:solidFill>
                  <a:schemeClr val="tx1"/>
                </a:solidFill>
                <a:latin typeface="Arial" pitchFamily="34" charset="0"/>
              </a:defRPr>
            </a:lvl9pPr>
          </a:lstStyle>
          <a:p>
            <a:pPr fontAlgn="base">
              <a:spcBef>
                <a:spcPct val="0"/>
              </a:spcBef>
              <a:spcAft>
                <a:spcPct val="0"/>
              </a:spcAft>
              <a:defRPr/>
            </a:pPr>
            <a:r>
              <a:rPr lang="en-US" sz="600" dirty="0">
                <a:solidFill>
                  <a:srgbClr val="000000"/>
                </a:solidFill>
              </a:rPr>
              <a:t>Working Draft - Last Modified 03.02.2009 18:56:10</a:t>
            </a:r>
            <a:endParaRPr lang="en-AU" sz="600" dirty="0">
              <a:solidFill>
                <a:srgbClr val="000000"/>
              </a:solidFill>
            </a:endParaRPr>
          </a:p>
        </p:txBody>
      </p:sp>
      <p:sp>
        <p:nvSpPr>
          <p:cNvPr id="8" name="Printed" hidden="1"/>
          <p:cNvSpPr txBox="1">
            <a:spLocks noChangeArrowheads="1"/>
          </p:cNvSpPr>
          <p:nvPr>
            <p:custDataLst>
              <p:tags r:id="rId3"/>
            </p:custDataLst>
          </p:nvPr>
        </p:nvSpPr>
        <p:spPr bwMode="auto">
          <a:xfrm rot="5400000">
            <a:off x="8590757" y="4291806"/>
            <a:ext cx="966788" cy="92075"/>
          </a:xfrm>
          <a:prstGeom prst="rect">
            <a:avLst/>
          </a:prstGeom>
          <a:noFill/>
          <a:ln>
            <a:noFill/>
          </a:ln>
          <a:effectLst/>
          <a:extLst/>
        </p:spPr>
        <p:txBody>
          <a:bodyPr wrap="none" lIns="0" tIns="0" rIns="0" bIns="0">
            <a:spAutoFit/>
          </a:bodyPr>
          <a:lstStyle>
            <a:lvl1pPr defTabSz="933450">
              <a:defRPr>
                <a:solidFill>
                  <a:schemeClr val="tx1"/>
                </a:solidFill>
                <a:latin typeface="Arial" pitchFamily="34" charset="0"/>
              </a:defRPr>
            </a:lvl1pPr>
            <a:lvl2pPr marL="466725" defTabSz="933450">
              <a:defRPr>
                <a:solidFill>
                  <a:schemeClr val="tx1"/>
                </a:solidFill>
                <a:latin typeface="Arial" pitchFamily="34" charset="0"/>
              </a:defRPr>
            </a:lvl2pPr>
            <a:lvl3pPr marL="933450" defTabSz="933450">
              <a:defRPr>
                <a:solidFill>
                  <a:schemeClr val="tx1"/>
                </a:solidFill>
                <a:latin typeface="Arial" pitchFamily="34" charset="0"/>
              </a:defRPr>
            </a:lvl3pPr>
            <a:lvl4pPr marL="1400175" defTabSz="933450">
              <a:defRPr>
                <a:solidFill>
                  <a:schemeClr val="tx1"/>
                </a:solidFill>
                <a:latin typeface="Arial" pitchFamily="34" charset="0"/>
              </a:defRPr>
            </a:lvl4pPr>
            <a:lvl5pPr marL="1865313" defTabSz="933450">
              <a:defRPr>
                <a:solidFill>
                  <a:schemeClr val="tx1"/>
                </a:solidFill>
                <a:latin typeface="Arial" pitchFamily="34" charset="0"/>
              </a:defRPr>
            </a:lvl5pPr>
            <a:lvl6pPr marL="2322513" defTabSz="933450" fontAlgn="base">
              <a:spcBef>
                <a:spcPct val="0"/>
              </a:spcBef>
              <a:spcAft>
                <a:spcPct val="0"/>
              </a:spcAft>
              <a:defRPr>
                <a:solidFill>
                  <a:schemeClr val="tx1"/>
                </a:solidFill>
                <a:latin typeface="Arial" pitchFamily="34" charset="0"/>
              </a:defRPr>
            </a:lvl6pPr>
            <a:lvl7pPr marL="2779713" defTabSz="933450" fontAlgn="base">
              <a:spcBef>
                <a:spcPct val="0"/>
              </a:spcBef>
              <a:spcAft>
                <a:spcPct val="0"/>
              </a:spcAft>
              <a:defRPr>
                <a:solidFill>
                  <a:schemeClr val="tx1"/>
                </a:solidFill>
                <a:latin typeface="Arial" pitchFamily="34" charset="0"/>
              </a:defRPr>
            </a:lvl7pPr>
            <a:lvl8pPr marL="3236913" defTabSz="933450" fontAlgn="base">
              <a:spcBef>
                <a:spcPct val="0"/>
              </a:spcBef>
              <a:spcAft>
                <a:spcPct val="0"/>
              </a:spcAft>
              <a:defRPr>
                <a:solidFill>
                  <a:schemeClr val="tx1"/>
                </a:solidFill>
                <a:latin typeface="Arial" pitchFamily="34" charset="0"/>
              </a:defRPr>
            </a:lvl8pPr>
            <a:lvl9pPr marL="3694113" defTabSz="933450" fontAlgn="base">
              <a:spcBef>
                <a:spcPct val="0"/>
              </a:spcBef>
              <a:spcAft>
                <a:spcPct val="0"/>
              </a:spcAft>
              <a:defRPr>
                <a:solidFill>
                  <a:schemeClr val="tx1"/>
                </a:solidFill>
                <a:latin typeface="Arial" pitchFamily="34" charset="0"/>
              </a:defRPr>
            </a:lvl9pPr>
          </a:lstStyle>
          <a:p>
            <a:pPr fontAlgn="base">
              <a:spcBef>
                <a:spcPct val="0"/>
              </a:spcBef>
              <a:spcAft>
                <a:spcPct val="0"/>
              </a:spcAft>
              <a:defRPr/>
            </a:pPr>
            <a:r>
              <a:rPr lang="en-AU" sz="600" dirty="0">
                <a:solidFill>
                  <a:srgbClr val="000000"/>
                </a:solidFill>
              </a:rPr>
              <a:t>Printed 18.07.2008 13:03:31</a:t>
            </a:r>
          </a:p>
        </p:txBody>
      </p:sp>
      <p:graphicFrame>
        <p:nvGraphicFramePr>
          <p:cNvPr id="9" name="Rectangle 9" hidden="1"/>
          <p:cNvGraphicFramePr>
            <a:graphicFrameLocks/>
          </p:cNvGraphicFramePr>
          <p:nvPr/>
        </p:nvGraphicFramePr>
        <p:xfrm>
          <a:off x="0" y="0"/>
          <a:ext cx="158750" cy="158750"/>
        </p:xfrm>
        <a:graphic>
          <a:graphicData uri="http://schemas.openxmlformats.org/presentationml/2006/ole">
            <p:oleObj spid="_x0000_s6160" name="think-cell Slide" r:id="rId5" imgW="0" imgH="0" progId="">
              <p:embed/>
            </p:oleObj>
          </a:graphicData>
        </a:graphic>
      </p:graphicFrame>
      <p:pic>
        <p:nvPicPr>
          <p:cNvPr id="10" name="Picture 23" descr="LEFT_01"/>
          <p:cNvPicPr>
            <a:picLocks noChangeAspect="1" noChangeArrowheads="1"/>
          </p:cNvPicPr>
          <p:nvPr userDrawn="1"/>
        </p:nvPicPr>
        <p:blipFill>
          <a:blip r:embed="rId6" cstate="print"/>
          <a:srcRect/>
          <a:stretch>
            <a:fillRect/>
          </a:stretch>
        </p:blipFill>
        <p:spPr bwMode="auto">
          <a:xfrm>
            <a:off x="0" y="304800"/>
            <a:ext cx="533400" cy="6191250"/>
          </a:xfrm>
          <a:prstGeom prst="rect">
            <a:avLst/>
          </a:prstGeom>
          <a:noFill/>
          <a:ln w="9525">
            <a:noFill/>
            <a:miter lim="800000"/>
            <a:headEnd/>
            <a:tailEnd/>
          </a:ln>
        </p:spPr>
      </p:pic>
      <p:sp>
        <p:nvSpPr>
          <p:cNvPr id="11" name="Line 6"/>
          <p:cNvSpPr>
            <a:spLocks noChangeShapeType="1"/>
          </p:cNvSpPr>
          <p:nvPr userDrawn="1"/>
        </p:nvSpPr>
        <p:spPr bwMode="auto">
          <a:xfrm>
            <a:off x="1066800" y="838200"/>
            <a:ext cx="7689850" cy="0"/>
          </a:xfrm>
          <a:prstGeom prst="line">
            <a:avLst/>
          </a:prstGeom>
          <a:noFill/>
          <a:ln w="28575">
            <a:solidFill>
              <a:srgbClr val="00703C"/>
            </a:solidFill>
            <a:round/>
            <a:headEnd/>
            <a:tailEnd/>
          </a:ln>
        </p:spPr>
        <p:txBody>
          <a:bodyPr wrap="none" anchor="ctr"/>
          <a:lstStyle/>
          <a:p>
            <a:pPr fontAlgn="base">
              <a:spcBef>
                <a:spcPct val="0"/>
              </a:spcBef>
              <a:spcAft>
                <a:spcPct val="0"/>
              </a:spcAft>
              <a:defRPr/>
            </a:pPr>
            <a:endParaRPr lang="ru-RU" sz="2000" dirty="0">
              <a:solidFill>
                <a:srgbClr val="000000"/>
              </a:solidFill>
            </a:endParaRPr>
          </a:p>
        </p:txBody>
      </p:sp>
      <p:pic>
        <p:nvPicPr>
          <p:cNvPr id="12" name="Picture 15" descr="logo"/>
          <p:cNvPicPr>
            <a:picLocks noChangeAspect="1" noChangeArrowheads="1"/>
          </p:cNvPicPr>
          <p:nvPr userDrawn="1"/>
        </p:nvPicPr>
        <p:blipFill>
          <a:blip r:embed="rId7" cstate="print"/>
          <a:srcRect/>
          <a:stretch>
            <a:fillRect/>
          </a:stretch>
        </p:blipFill>
        <p:spPr bwMode="auto">
          <a:xfrm>
            <a:off x="7043738" y="152400"/>
            <a:ext cx="1871662" cy="496888"/>
          </a:xfrm>
          <a:prstGeom prst="rect">
            <a:avLst/>
          </a:prstGeom>
          <a:noFill/>
          <a:ln w="9525">
            <a:noFill/>
            <a:miter lim="800000"/>
            <a:headEnd/>
            <a:tailEnd/>
          </a:ln>
        </p:spPr>
      </p:pic>
      <p:grpSp>
        <p:nvGrpSpPr>
          <p:cNvPr id="13" name="Group 13"/>
          <p:cNvGrpSpPr>
            <a:grpSpLocks/>
          </p:cNvGrpSpPr>
          <p:nvPr userDrawn="1"/>
        </p:nvGrpSpPr>
        <p:grpSpPr bwMode="auto">
          <a:xfrm>
            <a:off x="8458200" y="6400800"/>
            <a:ext cx="685800" cy="304800"/>
            <a:chOff x="5100" y="3932"/>
            <a:chExt cx="660" cy="152"/>
          </a:xfrm>
        </p:grpSpPr>
        <p:sp>
          <p:nvSpPr>
            <p:cNvPr id="14" name="AutoShape 2"/>
            <p:cNvSpPr>
              <a:spLocks noChangeArrowheads="1"/>
            </p:cNvSpPr>
            <p:nvPr userDrawn="1"/>
          </p:nvSpPr>
          <p:spPr bwMode="auto">
            <a:xfrm>
              <a:off x="5100" y="3932"/>
              <a:ext cx="660" cy="152"/>
            </a:xfrm>
            <a:prstGeom prst="roundRect">
              <a:avLst>
                <a:gd name="adj" fmla="val 37500"/>
              </a:avLst>
            </a:prstGeom>
            <a:solidFill>
              <a:srgbClr val="7DC244"/>
            </a:solidFill>
            <a:ln w="9525">
              <a:noFill/>
              <a:round/>
              <a:headEnd/>
              <a:tailEnd/>
            </a:ln>
          </p:spPr>
          <p:txBody>
            <a:bodyPr wrap="none" anchor="ctr"/>
            <a:lstStyle/>
            <a:p>
              <a:pPr eaLnBrk="0" fontAlgn="base" hangingPunct="0">
                <a:spcBef>
                  <a:spcPct val="0"/>
                </a:spcBef>
                <a:spcAft>
                  <a:spcPct val="0"/>
                </a:spcAft>
                <a:defRPr/>
              </a:pPr>
              <a:endParaRPr lang="ru-RU" sz="2400" dirty="0">
                <a:solidFill>
                  <a:srgbClr val="000000"/>
                </a:solidFill>
                <a:ea typeface="ヒラギノ角ゴ Pro W3"/>
                <a:cs typeface="ヒラギノ角ゴ Pro W3"/>
              </a:endParaRPr>
            </a:p>
          </p:txBody>
        </p:sp>
        <p:sp>
          <p:nvSpPr>
            <p:cNvPr id="15" name="Rectangle 11"/>
            <p:cNvSpPr>
              <a:spLocks noChangeArrowheads="1"/>
            </p:cNvSpPr>
            <p:nvPr userDrawn="1"/>
          </p:nvSpPr>
          <p:spPr bwMode="auto">
            <a:xfrm>
              <a:off x="5664" y="3932"/>
              <a:ext cx="96" cy="152"/>
            </a:xfrm>
            <a:prstGeom prst="rect">
              <a:avLst/>
            </a:prstGeom>
            <a:solidFill>
              <a:srgbClr val="7DC244"/>
            </a:solidFill>
            <a:ln w="9525">
              <a:noFill/>
              <a:miter lim="800000"/>
              <a:headEnd/>
              <a:tailEnd/>
            </a:ln>
          </p:spPr>
          <p:txBody>
            <a:bodyPr wrap="none" lIns="0" tIns="0" rIns="0" bIns="0" anchor="ctr"/>
            <a:lstStyle/>
            <a:p>
              <a:pPr eaLnBrk="0" fontAlgn="base" hangingPunct="0">
                <a:lnSpc>
                  <a:spcPct val="90000"/>
                </a:lnSpc>
                <a:spcBef>
                  <a:spcPct val="0"/>
                </a:spcBef>
                <a:spcAft>
                  <a:spcPct val="0"/>
                </a:spcAft>
                <a:defRPr/>
              </a:pPr>
              <a:endParaRPr lang="ru-RU" sz="1200" dirty="0">
                <a:solidFill>
                  <a:srgbClr val="FFFFFF"/>
                </a:solidFill>
                <a:ea typeface="Arial Unicode MS" pitchFamily="34" charset="-128"/>
                <a:cs typeface="Arial Unicode MS" pitchFamily="34" charset="-128"/>
              </a:endParaRPr>
            </a:p>
          </p:txBody>
        </p:sp>
      </p:grpSp>
      <p:sp>
        <p:nvSpPr>
          <p:cNvPr id="16" name="Rectangle 19"/>
          <p:cNvSpPr>
            <a:spLocks noChangeArrowheads="1"/>
          </p:cNvSpPr>
          <p:nvPr userDrawn="1"/>
        </p:nvSpPr>
        <p:spPr bwMode="auto">
          <a:xfrm>
            <a:off x="8578850" y="6446838"/>
            <a:ext cx="641350" cy="228600"/>
          </a:xfrm>
          <a:prstGeom prst="rect">
            <a:avLst/>
          </a:prstGeom>
          <a:noFill/>
          <a:ln w="9525">
            <a:noFill/>
            <a:miter lim="800000"/>
            <a:headEnd/>
            <a:tailEnd/>
          </a:ln>
        </p:spPr>
        <p:txBody>
          <a:bodyPr/>
          <a:lstStyle/>
          <a:p>
            <a:pPr eaLnBrk="0" fontAlgn="base" hangingPunct="0">
              <a:spcBef>
                <a:spcPct val="0"/>
              </a:spcBef>
              <a:spcAft>
                <a:spcPct val="0"/>
              </a:spcAft>
              <a:defRPr/>
            </a:pPr>
            <a:fld id="{15EE60EB-64C7-4E8B-83F1-80762410B1F9}" type="slidenum">
              <a:rPr lang="ru-RU" sz="1200" b="1">
                <a:solidFill>
                  <a:srgbClr val="FFFFFF"/>
                </a:solidFill>
                <a:ea typeface="ヒラギノ角ゴ Pro W3"/>
                <a:cs typeface="ヒラギノ角ゴ Pro W3"/>
              </a:rPr>
              <a:pPr eaLnBrk="0" fontAlgn="base" hangingPunct="0">
                <a:spcBef>
                  <a:spcPct val="0"/>
                </a:spcBef>
                <a:spcAft>
                  <a:spcPct val="0"/>
                </a:spcAft>
                <a:defRPr/>
              </a:pPr>
              <a:t>‹#›</a:t>
            </a:fld>
            <a:endParaRPr lang="ru-RU" sz="1200" dirty="0">
              <a:solidFill>
                <a:srgbClr val="FFFFFF"/>
              </a:solidFill>
              <a:ea typeface="ヒラギノ角ゴ Pro W3"/>
              <a:cs typeface="ヒラギノ角ゴ Pro W3"/>
            </a:endParaRPr>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a:xfrm>
            <a:off x="350838" y="1196752"/>
            <a:ext cx="8662987" cy="1222375"/>
          </a:xfrm>
        </p:spPr>
        <p:txBody>
          <a:bodyPr/>
          <a:lstStyle>
            <a:lvl2pPr marL="147638" indent="-146050">
              <a:buFontTx/>
              <a:buBlip>
                <a:blip r:embed="rId8"/>
              </a:buBlip>
              <a:defRPr/>
            </a:lvl2pPr>
            <a:lvl3pPr marL="301625" indent="-152400">
              <a:buFont typeface="Wingdings" pitchFamily="2" charset="2"/>
              <a:buChar char="§"/>
              <a:defRPr/>
            </a:lvl3pPr>
            <a:lvl5pPr marL="593725" indent="-150813">
              <a:buFont typeface="Courier New" pitchFamily="49" charset="0"/>
              <a:buChar char="o"/>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7" name="Номер слайда 5"/>
          <p:cNvSpPr>
            <a:spLocks noGrp="1"/>
          </p:cNvSpPr>
          <p:nvPr>
            <p:ph type="sldNum" sz="quarter" idx="10"/>
          </p:nvPr>
        </p:nvSpPr>
        <p:spPr bwMode="auto">
          <a:xfrm>
            <a:off x="0" y="6477000"/>
            <a:ext cx="809625" cy="381000"/>
          </a:xfrm>
          <a:prstGeom prst="rect">
            <a:avLst/>
          </a:prstGeom>
          <a:extLst/>
        </p:spPr>
        <p:txBody>
          <a:bodyPr vert="horz" wrap="square" lIns="91440" tIns="45720" rIns="91440" bIns="45720" numCol="1" anchor="ctr" anchorCtr="0" compatLnSpc="1">
            <a:prstTxWarp prst="textNoShape">
              <a:avLst/>
            </a:prstTxWarp>
          </a:bodyPr>
          <a:lstStyle>
            <a:lvl1pPr algn="ctr">
              <a:defRPr sz="1200">
                <a:solidFill>
                  <a:srgbClr val="B2B2B2"/>
                </a:solidFill>
                <a:latin typeface="+mj-lt"/>
              </a:defRPr>
            </a:lvl1pPr>
          </a:lstStyle>
          <a:p>
            <a:pPr fontAlgn="base">
              <a:spcBef>
                <a:spcPct val="0"/>
              </a:spcBef>
              <a:spcAft>
                <a:spcPct val="0"/>
              </a:spcAft>
              <a:defRPr/>
            </a:pPr>
            <a:endParaRPr lang="ru-RU" dirty="0"/>
          </a:p>
          <a:p>
            <a:pPr fontAlgn="base">
              <a:spcBef>
                <a:spcPct val="0"/>
              </a:spcBef>
              <a:spcAft>
                <a:spcPct val="0"/>
              </a:spcAft>
              <a:defRPr/>
            </a:pPr>
            <a:fld id="{8339A169-7549-4826-A87E-820A4AC66F1E}" type="slidenum">
              <a:rPr lang="ru-RU"/>
              <a:pPr fontAlgn="base">
                <a:spcBef>
                  <a:spcPct val="0"/>
                </a:spcBef>
                <a:spcAft>
                  <a:spcPct val="0"/>
                </a:spcAft>
                <a:defRPr/>
              </a:pPr>
              <a:t>‹#›</a:t>
            </a:fld>
            <a:endParaRPr lang="ru-RU" dirty="0"/>
          </a:p>
        </p:txBody>
      </p:sp>
    </p:spTree>
    <p:extLst>
      <p:ext uri="{BB962C8B-B14F-4D97-AF65-F5344CB8AC3E}">
        <p14:creationId xmlns:p14="http://schemas.microsoft.com/office/powerpoint/2010/main" xmlns="" val="9838280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5" name="Объект 2"/>
          <p:cNvSpPr>
            <a:spLocks noGrp="1"/>
          </p:cNvSpPr>
          <p:nvPr>
            <p:ph sz="half" idx="1"/>
          </p:nvPr>
        </p:nvSpPr>
        <p:spPr>
          <a:xfrm>
            <a:off x="457200" y="1196752"/>
            <a:ext cx="4038600" cy="1231106"/>
          </a:xfrm>
          <a:noFill/>
          <a:ln>
            <a:noFill/>
          </a:ln>
          <a:effectLst/>
          <a:extLst/>
        </p:spPr>
        <p:txBody>
          <a:bodyPr/>
          <a:lstStyle>
            <a:lvl1pPr>
              <a:defRPr lang="ru-RU" dirty="0" smtClean="0"/>
            </a:lvl1pPr>
            <a:lvl2pPr>
              <a:defRPr lang="ru-RU" dirty="0" smtClean="0"/>
            </a:lvl2pPr>
            <a:lvl3pPr>
              <a:defRPr lang="ru-RU" dirty="0" smtClean="0"/>
            </a:lvl3pPr>
            <a:lvl4pPr>
              <a:defRPr lang="ru-RU" dirty="0" smtClean="0"/>
            </a:lvl4pPr>
            <a:lvl5pPr>
              <a:defRPr lang="ru-RU" dirty="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Объект 3"/>
          <p:cNvSpPr>
            <a:spLocks noGrp="1"/>
          </p:cNvSpPr>
          <p:nvPr>
            <p:ph sz="half" idx="2"/>
          </p:nvPr>
        </p:nvSpPr>
        <p:spPr>
          <a:xfrm>
            <a:off x="4648200" y="1196752"/>
            <a:ext cx="4038600" cy="1231106"/>
          </a:xfrm>
          <a:noFill/>
          <a:ln>
            <a:noFill/>
          </a:ln>
          <a:effectLst/>
          <a:extLst/>
        </p:spPr>
        <p:txBody>
          <a:bodyPr/>
          <a:lstStyle>
            <a:lvl1pPr>
              <a:defRPr lang="ru-RU" dirty="0" smtClean="0"/>
            </a:lvl1pPr>
            <a:lvl2pPr>
              <a:defRPr lang="ru-RU" dirty="0" smtClean="0"/>
            </a:lvl2pPr>
            <a:lvl3pPr>
              <a:defRPr lang="ru-RU" dirty="0" smtClean="0"/>
            </a:lvl3pPr>
            <a:lvl4pPr>
              <a:defRPr lang="ru-RU" dirty="0" smtClean="0"/>
            </a:lvl4pPr>
            <a:lvl5pPr>
              <a:defRPr lang="ru-RU" dirty="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Rectangle 11"/>
          <p:cNvSpPr>
            <a:spLocks noGrp="1" noChangeArrowheads="1"/>
          </p:cNvSpPr>
          <p:nvPr>
            <p:ph type="ftr" sz="quarter" idx="10"/>
          </p:nvPr>
        </p:nvSpPr>
        <p:spPr>
          <a:ln/>
        </p:spPr>
        <p:txBody>
          <a:bodyPr/>
          <a:lstStyle>
            <a:lvl1pPr>
              <a:defRPr/>
            </a:lvl1pPr>
          </a:lstStyle>
          <a:p>
            <a:pPr>
              <a:defRPr/>
            </a:pPr>
            <a:endParaRPr lang="ru-RU" dirty="0">
              <a:solidFill>
                <a:srgbClr val="FFFFFF">
                  <a:lumMod val="50000"/>
                </a:srgbClr>
              </a:solidFill>
            </a:endParaRPr>
          </a:p>
        </p:txBody>
      </p:sp>
    </p:spTree>
    <p:extLst>
      <p:ext uri="{BB962C8B-B14F-4D97-AF65-F5344CB8AC3E}">
        <p14:creationId xmlns:p14="http://schemas.microsoft.com/office/powerpoint/2010/main" xmlns="" val="260758363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1"/>
          <p:cNvSpPr>
            <a:spLocks noGrp="1" noChangeArrowheads="1"/>
          </p:cNvSpPr>
          <p:nvPr>
            <p:ph type="ftr" sz="quarter" idx="10"/>
          </p:nvPr>
        </p:nvSpPr>
        <p:spPr>
          <a:ln/>
        </p:spPr>
        <p:txBody>
          <a:bodyPr/>
          <a:lstStyle>
            <a:lvl1pPr>
              <a:defRPr/>
            </a:lvl1pPr>
          </a:lstStyle>
          <a:p>
            <a:pPr>
              <a:defRPr/>
            </a:pPr>
            <a:endParaRPr lang="ru-RU" dirty="0">
              <a:solidFill>
                <a:srgbClr val="FFFFFF">
                  <a:lumMod val="50000"/>
                </a:srgbClr>
              </a:solidFill>
            </a:endParaRPr>
          </a:p>
        </p:txBody>
      </p:sp>
    </p:spTree>
    <p:extLst>
      <p:ext uri="{BB962C8B-B14F-4D97-AF65-F5344CB8AC3E}">
        <p14:creationId xmlns:p14="http://schemas.microsoft.com/office/powerpoint/2010/main" xmlns="" val="23058705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1_Пустой слайд">
    <p:spTree>
      <p:nvGrpSpPr>
        <p:cNvPr id="1" name=""/>
        <p:cNvGrpSpPr/>
        <p:nvPr/>
      </p:nvGrpSpPr>
      <p:grpSpPr>
        <a:xfrm>
          <a:off x="0" y="0"/>
          <a:ext cx="0" cy="0"/>
          <a:chOff x="0" y="0"/>
          <a:chExt cx="0" cy="0"/>
        </a:xfrm>
      </p:grpSpPr>
      <p:sp>
        <p:nvSpPr>
          <p:cNvPr id="2" name="Rectangle 11"/>
          <p:cNvSpPr>
            <a:spLocks noGrp="1" noChangeArrowheads="1"/>
          </p:cNvSpPr>
          <p:nvPr>
            <p:ph type="ftr" sz="quarter" idx="10"/>
          </p:nvPr>
        </p:nvSpPr>
        <p:spPr>
          <a:ln/>
        </p:spPr>
        <p:txBody>
          <a:bodyPr/>
          <a:lstStyle>
            <a:lvl1pPr>
              <a:defRPr/>
            </a:lvl1pPr>
          </a:lstStyle>
          <a:p>
            <a:pPr>
              <a:defRPr/>
            </a:pPr>
            <a:endParaRPr lang="ru-RU" dirty="0">
              <a:solidFill>
                <a:srgbClr val="FFFFFF">
                  <a:lumMod val="50000"/>
                </a:srgbClr>
              </a:solidFill>
            </a:endParaRPr>
          </a:p>
        </p:txBody>
      </p:sp>
    </p:spTree>
    <p:extLst>
      <p:ext uri="{BB962C8B-B14F-4D97-AF65-F5344CB8AC3E}">
        <p14:creationId xmlns:p14="http://schemas.microsoft.com/office/powerpoint/2010/main" xmlns="" val="937714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xmlns="" val="1192102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extLst>
      <p:ext uri="{BB962C8B-B14F-4D97-AF65-F5344CB8AC3E}">
        <p14:creationId xmlns:p14="http://schemas.microsoft.com/office/powerpoint/2010/main" xmlns="" val="2070619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1365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p14="http://schemas.microsoft.com/office/powerpoint/2010/main" xmlns="" val="3825601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extLst>
      <p:ext uri="{BB962C8B-B14F-4D97-AF65-F5344CB8AC3E}">
        <p14:creationId xmlns:p14="http://schemas.microsoft.com/office/powerpoint/2010/main" xmlns="" val="2458135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image" Target="../media/image2.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image" Target="../media/image1.jpeg"/><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6" Type="http://schemas.openxmlformats.org/officeDocument/2006/relationships/image" Target="../media/image5.png"/><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image" Target="../media/image1.jpeg"/><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tags" Target="../tags/tag4.xml"/><Relationship Id="rId13" Type="http://schemas.openxmlformats.org/officeDocument/2006/relationships/image" Target="../media/image1.jpeg"/><Relationship Id="rId3" Type="http://schemas.openxmlformats.org/officeDocument/2006/relationships/slideLayout" Target="../slideLayouts/slideLayout46.xml"/><Relationship Id="rId7" Type="http://schemas.openxmlformats.org/officeDocument/2006/relationships/vmlDrawing" Target="../drawings/vmlDrawing2.vml"/><Relationship Id="rId12" Type="http://schemas.openxmlformats.org/officeDocument/2006/relationships/oleObject" Target="../embeddings/oleObject2.bin"/><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theme" Target="../theme/theme4.xml"/><Relationship Id="rId11" Type="http://schemas.openxmlformats.org/officeDocument/2006/relationships/tags" Target="../tags/tag7.xml"/><Relationship Id="rId5" Type="http://schemas.openxmlformats.org/officeDocument/2006/relationships/slideLayout" Target="../slideLayouts/slideLayout48.xml"/><Relationship Id="rId10" Type="http://schemas.openxmlformats.org/officeDocument/2006/relationships/tags" Target="../tags/tag6.xml"/><Relationship Id="rId4" Type="http://schemas.openxmlformats.org/officeDocument/2006/relationships/slideLayout" Target="../slideLayouts/slideLayout47.xml"/><Relationship Id="rId9" Type="http://schemas.openxmlformats.org/officeDocument/2006/relationships/tags" Target="../tags/tag5.xml"/><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218" name="Picture 24" descr="LEFT_01"/>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0" y="333375"/>
            <a:ext cx="646113" cy="6191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19" name="Picture 23" descr="LEFT_01"/>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0" y="333375"/>
            <a:ext cx="646113" cy="6191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20" name="Rectangle 3"/>
          <p:cNvSpPr>
            <a:spLocks noGrp="1" noChangeArrowheads="1"/>
          </p:cNvSpPr>
          <p:nvPr>
            <p:ph type="title"/>
          </p:nvPr>
        </p:nvSpPr>
        <p:spPr bwMode="auto">
          <a:xfrm>
            <a:off x="1057275" y="393700"/>
            <a:ext cx="5603875" cy="673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ru-RU" smtClean="0"/>
              <a:t>Образец заголовка</a:t>
            </a:r>
          </a:p>
        </p:txBody>
      </p:sp>
      <p:sp>
        <p:nvSpPr>
          <p:cNvPr id="9221" name="Rectangle 4"/>
          <p:cNvSpPr>
            <a:spLocks noGrp="1" noChangeArrowheads="1"/>
          </p:cNvSpPr>
          <p:nvPr>
            <p:ph type="body" idx="1"/>
          </p:nvPr>
        </p:nvSpPr>
        <p:spPr bwMode="auto">
          <a:xfrm>
            <a:off x="957263" y="1711325"/>
            <a:ext cx="7500937" cy="4289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9222" name="Line 6"/>
          <p:cNvSpPr>
            <a:spLocks noChangeShapeType="1"/>
          </p:cNvSpPr>
          <p:nvPr/>
        </p:nvSpPr>
        <p:spPr bwMode="auto">
          <a:xfrm>
            <a:off x="1066800" y="1014413"/>
            <a:ext cx="7689850" cy="0"/>
          </a:xfrm>
          <a:prstGeom prst="line">
            <a:avLst/>
          </a:prstGeom>
          <a:noFill/>
          <a:ln w="28575">
            <a:solidFill>
              <a:srgbClr val="00703C"/>
            </a:solidFill>
            <a:round/>
            <a:headEnd/>
            <a:tailEnd/>
          </a:ln>
          <a:extLst>
            <a:ext uri="{909E8E84-426E-40DD-AFC4-6F175D3DCCD1}">
              <a14:hiddenFill xmlns:a14="http://schemas.microsoft.com/office/drawing/2010/main" xmlns="">
                <a:noFill/>
              </a14:hiddenFill>
            </a:ext>
          </a:extLst>
        </p:spPr>
        <p:txBody>
          <a:bodyPr wrap="none" anchor="ctr"/>
          <a:lstStyle/>
          <a:p>
            <a:pPr fontAlgn="base">
              <a:spcBef>
                <a:spcPct val="0"/>
              </a:spcBef>
              <a:spcAft>
                <a:spcPct val="0"/>
              </a:spcAft>
            </a:pPr>
            <a:endParaRPr lang="ru-RU" sz="1400" dirty="0">
              <a:solidFill>
                <a:srgbClr val="000000"/>
              </a:solidFill>
              <a:cs typeface="Arial" pitchFamily="34" charset="0"/>
            </a:endParaRPr>
          </a:p>
        </p:txBody>
      </p:sp>
      <p:sp>
        <p:nvSpPr>
          <p:cNvPr id="9223" name="Line 9"/>
          <p:cNvSpPr>
            <a:spLocks noChangeShapeType="1"/>
          </p:cNvSpPr>
          <p:nvPr/>
        </p:nvSpPr>
        <p:spPr bwMode="auto">
          <a:xfrm>
            <a:off x="0" y="1014413"/>
            <a:ext cx="652463" cy="0"/>
          </a:xfrm>
          <a:prstGeom prst="line">
            <a:avLst/>
          </a:prstGeom>
          <a:noFill/>
          <a:ln w="28575">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pPr fontAlgn="base">
              <a:spcBef>
                <a:spcPct val="0"/>
              </a:spcBef>
              <a:spcAft>
                <a:spcPct val="0"/>
              </a:spcAft>
            </a:pPr>
            <a:endParaRPr lang="ru-RU" sz="1400" dirty="0">
              <a:solidFill>
                <a:srgbClr val="000000"/>
              </a:solidFill>
              <a:cs typeface="Arial" pitchFamily="34" charset="0"/>
            </a:endParaRPr>
          </a:p>
        </p:txBody>
      </p:sp>
      <p:pic>
        <p:nvPicPr>
          <p:cNvPr id="9224" name="Picture 15" descr="logo"/>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6919913" y="366713"/>
            <a:ext cx="1871662" cy="496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9225" name="Group 13"/>
          <p:cNvGrpSpPr>
            <a:grpSpLocks/>
          </p:cNvGrpSpPr>
          <p:nvPr/>
        </p:nvGrpSpPr>
        <p:grpSpPr bwMode="auto">
          <a:xfrm>
            <a:off x="8096250" y="6453188"/>
            <a:ext cx="1047750" cy="241300"/>
            <a:chOff x="5100" y="3932"/>
            <a:chExt cx="660" cy="152"/>
          </a:xfrm>
        </p:grpSpPr>
        <p:sp>
          <p:nvSpPr>
            <p:cNvPr id="9227" name="AutoShape 2"/>
            <p:cNvSpPr>
              <a:spLocks noChangeArrowheads="1"/>
            </p:cNvSpPr>
            <p:nvPr userDrawn="1"/>
          </p:nvSpPr>
          <p:spPr bwMode="auto">
            <a:xfrm>
              <a:off x="5100" y="3932"/>
              <a:ext cx="660" cy="152"/>
            </a:xfrm>
            <a:prstGeom prst="roundRect">
              <a:avLst>
                <a:gd name="adj" fmla="val 37500"/>
              </a:avLst>
            </a:prstGeom>
            <a:solidFill>
              <a:srgbClr val="7DC244"/>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eaLnBrk="0" fontAlgn="base" hangingPunct="0">
                <a:spcBef>
                  <a:spcPct val="0"/>
                </a:spcBef>
                <a:spcAft>
                  <a:spcPct val="0"/>
                </a:spcAft>
              </a:pPr>
              <a:endParaRPr lang="ru-RU" sz="2400" dirty="0">
                <a:solidFill>
                  <a:srgbClr val="000000"/>
                </a:solidFill>
                <a:ea typeface="ヒラギノ角ゴ Pro W3" pitchFamily="-84" charset="-128"/>
                <a:cs typeface="Arial" pitchFamily="34" charset="0"/>
              </a:endParaRPr>
            </a:p>
          </p:txBody>
        </p:sp>
        <p:sp>
          <p:nvSpPr>
            <p:cNvPr id="9228" name="Rectangle 11"/>
            <p:cNvSpPr>
              <a:spLocks noChangeArrowheads="1"/>
            </p:cNvSpPr>
            <p:nvPr userDrawn="1"/>
          </p:nvSpPr>
          <p:spPr bwMode="auto">
            <a:xfrm>
              <a:off x="5664" y="3932"/>
              <a:ext cx="96" cy="152"/>
            </a:xfrm>
            <a:prstGeom prst="rect">
              <a:avLst/>
            </a:prstGeom>
            <a:solidFill>
              <a:srgbClr val="7DC24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lstStyle/>
            <a:p>
              <a:pPr eaLnBrk="0" fontAlgn="base" hangingPunct="0">
                <a:lnSpc>
                  <a:spcPct val="90000"/>
                </a:lnSpc>
                <a:spcBef>
                  <a:spcPct val="0"/>
                </a:spcBef>
                <a:spcAft>
                  <a:spcPct val="0"/>
                </a:spcAft>
              </a:pPr>
              <a:endParaRPr lang="ru-RU" sz="1200" dirty="0">
                <a:solidFill>
                  <a:srgbClr val="FFFFFF"/>
                </a:solidFill>
                <a:cs typeface="Arial" pitchFamily="34" charset="0"/>
              </a:endParaRPr>
            </a:p>
          </p:txBody>
        </p:sp>
      </p:grpSp>
      <p:sp>
        <p:nvSpPr>
          <p:cNvPr id="9226" name="Rectangle 19"/>
          <p:cNvSpPr>
            <a:spLocks noChangeArrowheads="1"/>
          </p:cNvSpPr>
          <p:nvPr/>
        </p:nvSpPr>
        <p:spPr bwMode="auto">
          <a:xfrm>
            <a:off x="8172450" y="6453188"/>
            <a:ext cx="64135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0" fontAlgn="base" hangingPunct="0">
              <a:spcBef>
                <a:spcPct val="0"/>
              </a:spcBef>
              <a:spcAft>
                <a:spcPct val="0"/>
              </a:spcAft>
            </a:pPr>
            <a:fld id="{4366A97B-D2FF-4A66-85CB-7A578F790202}" type="slidenum">
              <a:rPr lang="ru-RU" sz="1200" b="1">
                <a:solidFill>
                  <a:srgbClr val="FFFFFF"/>
                </a:solidFill>
                <a:ea typeface="ヒラギノ角ゴ Pro W3" pitchFamily="-84" charset="-128"/>
                <a:cs typeface="Arial" pitchFamily="34" charset="0"/>
              </a:rPr>
              <a:pPr eaLnBrk="0" fontAlgn="base" hangingPunct="0">
                <a:spcBef>
                  <a:spcPct val="0"/>
                </a:spcBef>
                <a:spcAft>
                  <a:spcPct val="0"/>
                </a:spcAft>
              </a:pPr>
              <a:t>‹#›</a:t>
            </a:fld>
            <a:endParaRPr lang="ru-RU" sz="1200" dirty="0">
              <a:solidFill>
                <a:srgbClr val="FFFFFF"/>
              </a:solidFill>
              <a:ea typeface="ヒラギノ角ゴ Pro W3" pitchFamily="-84" charset="-128"/>
              <a:cs typeface="Arial" pitchFamily="34" charset="0"/>
            </a:endParaRPr>
          </a:p>
        </p:txBody>
      </p:sp>
    </p:spTree>
    <p:extLst>
      <p:ext uri="{BB962C8B-B14F-4D97-AF65-F5344CB8AC3E}">
        <p14:creationId xmlns:p14="http://schemas.microsoft.com/office/powerpoint/2010/main" xmlns="" val="27168116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rtl="0" eaLnBrk="0" fontAlgn="base" hangingPunct="0">
        <a:lnSpc>
          <a:spcPct val="90000"/>
        </a:lnSpc>
        <a:spcBef>
          <a:spcPct val="0"/>
        </a:spcBef>
        <a:spcAft>
          <a:spcPct val="0"/>
        </a:spcAft>
        <a:defRPr sz="2000" b="1">
          <a:solidFill>
            <a:srgbClr val="00703C"/>
          </a:solidFill>
          <a:latin typeface="+mj-lt"/>
          <a:ea typeface="+mj-ea"/>
          <a:cs typeface="+mj-cs"/>
        </a:defRPr>
      </a:lvl1pPr>
      <a:lvl2pPr algn="l" rtl="0" eaLnBrk="0" fontAlgn="base" hangingPunct="0">
        <a:lnSpc>
          <a:spcPct val="90000"/>
        </a:lnSpc>
        <a:spcBef>
          <a:spcPct val="0"/>
        </a:spcBef>
        <a:spcAft>
          <a:spcPct val="0"/>
        </a:spcAft>
        <a:defRPr sz="2000" b="1">
          <a:solidFill>
            <a:srgbClr val="00703C"/>
          </a:solidFill>
          <a:latin typeface="Arial" pitchFamily="34" charset="0"/>
        </a:defRPr>
      </a:lvl2pPr>
      <a:lvl3pPr algn="l" rtl="0" eaLnBrk="0" fontAlgn="base" hangingPunct="0">
        <a:lnSpc>
          <a:spcPct val="90000"/>
        </a:lnSpc>
        <a:spcBef>
          <a:spcPct val="0"/>
        </a:spcBef>
        <a:spcAft>
          <a:spcPct val="0"/>
        </a:spcAft>
        <a:defRPr sz="2000" b="1">
          <a:solidFill>
            <a:srgbClr val="00703C"/>
          </a:solidFill>
          <a:latin typeface="Arial" pitchFamily="34" charset="0"/>
        </a:defRPr>
      </a:lvl3pPr>
      <a:lvl4pPr algn="l" rtl="0" eaLnBrk="0" fontAlgn="base" hangingPunct="0">
        <a:lnSpc>
          <a:spcPct val="90000"/>
        </a:lnSpc>
        <a:spcBef>
          <a:spcPct val="0"/>
        </a:spcBef>
        <a:spcAft>
          <a:spcPct val="0"/>
        </a:spcAft>
        <a:defRPr sz="2000" b="1">
          <a:solidFill>
            <a:srgbClr val="00703C"/>
          </a:solidFill>
          <a:latin typeface="Arial" pitchFamily="34" charset="0"/>
        </a:defRPr>
      </a:lvl4pPr>
      <a:lvl5pPr algn="l" rtl="0" eaLnBrk="0" fontAlgn="base" hangingPunct="0">
        <a:lnSpc>
          <a:spcPct val="90000"/>
        </a:lnSpc>
        <a:spcBef>
          <a:spcPct val="0"/>
        </a:spcBef>
        <a:spcAft>
          <a:spcPct val="0"/>
        </a:spcAft>
        <a:defRPr sz="2000" b="1">
          <a:solidFill>
            <a:srgbClr val="00703C"/>
          </a:solidFill>
          <a:latin typeface="Arial" pitchFamily="34" charset="0"/>
        </a:defRPr>
      </a:lvl5pPr>
      <a:lvl6pPr marL="457200" algn="l" rtl="0" fontAlgn="base">
        <a:lnSpc>
          <a:spcPct val="90000"/>
        </a:lnSpc>
        <a:spcBef>
          <a:spcPct val="0"/>
        </a:spcBef>
        <a:spcAft>
          <a:spcPct val="0"/>
        </a:spcAft>
        <a:defRPr sz="2000" b="1">
          <a:solidFill>
            <a:srgbClr val="00703C"/>
          </a:solidFill>
          <a:latin typeface="Arial" pitchFamily="34" charset="0"/>
        </a:defRPr>
      </a:lvl6pPr>
      <a:lvl7pPr marL="914400" algn="l" rtl="0" fontAlgn="base">
        <a:lnSpc>
          <a:spcPct val="90000"/>
        </a:lnSpc>
        <a:spcBef>
          <a:spcPct val="0"/>
        </a:spcBef>
        <a:spcAft>
          <a:spcPct val="0"/>
        </a:spcAft>
        <a:defRPr sz="2000" b="1">
          <a:solidFill>
            <a:srgbClr val="00703C"/>
          </a:solidFill>
          <a:latin typeface="Arial" pitchFamily="34" charset="0"/>
        </a:defRPr>
      </a:lvl7pPr>
      <a:lvl8pPr marL="1371600" algn="l" rtl="0" fontAlgn="base">
        <a:lnSpc>
          <a:spcPct val="90000"/>
        </a:lnSpc>
        <a:spcBef>
          <a:spcPct val="0"/>
        </a:spcBef>
        <a:spcAft>
          <a:spcPct val="0"/>
        </a:spcAft>
        <a:defRPr sz="2000" b="1">
          <a:solidFill>
            <a:srgbClr val="00703C"/>
          </a:solidFill>
          <a:latin typeface="Arial" pitchFamily="34" charset="0"/>
        </a:defRPr>
      </a:lvl8pPr>
      <a:lvl9pPr marL="1828800" algn="l" rtl="0" fontAlgn="base">
        <a:lnSpc>
          <a:spcPct val="90000"/>
        </a:lnSpc>
        <a:spcBef>
          <a:spcPct val="0"/>
        </a:spcBef>
        <a:spcAft>
          <a:spcPct val="0"/>
        </a:spcAft>
        <a:defRPr sz="2000" b="1">
          <a:solidFill>
            <a:srgbClr val="00703C"/>
          </a:solidFill>
          <a:latin typeface="Arial" pitchFamily="34" charset="0"/>
        </a:defRPr>
      </a:lvl9pPr>
    </p:titleStyle>
    <p:bodyStyle>
      <a:lvl1pPr marL="342900" indent="-342900" algn="l" rtl="0" eaLnBrk="0" fontAlgn="base" hangingPunct="0">
        <a:lnSpc>
          <a:spcPct val="120000"/>
        </a:lnSpc>
        <a:spcBef>
          <a:spcPct val="20000"/>
        </a:spcBef>
        <a:spcAft>
          <a:spcPct val="0"/>
        </a:spcAft>
        <a:buChar char="•"/>
        <a:defRPr sz="2800">
          <a:solidFill>
            <a:srgbClr val="00703C"/>
          </a:solidFill>
          <a:latin typeface="+mn-lt"/>
          <a:ea typeface="+mn-ea"/>
          <a:cs typeface="+mn-cs"/>
        </a:defRPr>
      </a:lvl1pPr>
      <a:lvl2pPr marL="742950" indent="-285750" algn="l" rtl="0" eaLnBrk="0" fontAlgn="base" hangingPunct="0">
        <a:lnSpc>
          <a:spcPct val="120000"/>
        </a:lnSpc>
        <a:spcBef>
          <a:spcPct val="20000"/>
        </a:spcBef>
        <a:spcAft>
          <a:spcPct val="0"/>
        </a:spcAft>
        <a:buChar char="–"/>
        <a:defRPr sz="2000">
          <a:solidFill>
            <a:srgbClr val="00703C"/>
          </a:solidFill>
          <a:latin typeface="+mn-lt"/>
        </a:defRPr>
      </a:lvl2pPr>
      <a:lvl3pPr marL="1143000" indent="-228600" algn="l" rtl="0" eaLnBrk="0" fontAlgn="base" hangingPunct="0">
        <a:lnSpc>
          <a:spcPct val="120000"/>
        </a:lnSpc>
        <a:spcBef>
          <a:spcPct val="20000"/>
        </a:spcBef>
        <a:spcAft>
          <a:spcPct val="0"/>
        </a:spcAft>
        <a:buChar char="•"/>
        <a:defRPr sz="2000">
          <a:solidFill>
            <a:srgbClr val="00703C"/>
          </a:solidFill>
          <a:latin typeface="+mn-lt"/>
        </a:defRPr>
      </a:lvl3pPr>
      <a:lvl4pPr marL="1562100" indent="-228600" algn="l" rtl="0" eaLnBrk="0" fontAlgn="base" hangingPunct="0">
        <a:lnSpc>
          <a:spcPct val="120000"/>
        </a:lnSpc>
        <a:spcBef>
          <a:spcPct val="20000"/>
        </a:spcBef>
        <a:spcAft>
          <a:spcPct val="0"/>
        </a:spcAft>
        <a:buChar char="–"/>
        <a:defRPr sz="2000">
          <a:solidFill>
            <a:srgbClr val="404040"/>
          </a:solidFill>
          <a:latin typeface="+mn-lt"/>
        </a:defRPr>
      </a:lvl4pPr>
      <a:lvl5pPr marL="1981200" indent="-228600" algn="l" rtl="0" eaLnBrk="0" fontAlgn="base" hangingPunct="0">
        <a:lnSpc>
          <a:spcPct val="120000"/>
        </a:lnSpc>
        <a:spcBef>
          <a:spcPct val="20000"/>
        </a:spcBef>
        <a:spcAft>
          <a:spcPct val="0"/>
        </a:spcAft>
        <a:buChar char="»"/>
        <a:defRPr sz="2000">
          <a:solidFill>
            <a:srgbClr val="404040"/>
          </a:solidFill>
          <a:latin typeface="+mn-lt"/>
        </a:defRPr>
      </a:lvl5pPr>
      <a:lvl6pPr marL="2438400" indent="-228600" algn="l" rtl="0" fontAlgn="base">
        <a:lnSpc>
          <a:spcPct val="120000"/>
        </a:lnSpc>
        <a:spcBef>
          <a:spcPct val="20000"/>
        </a:spcBef>
        <a:spcAft>
          <a:spcPct val="0"/>
        </a:spcAft>
        <a:buChar char="»"/>
        <a:defRPr sz="2000">
          <a:solidFill>
            <a:srgbClr val="404040"/>
          </a:solidFill>
          <a:latin typeface="+mn-lt"/>
        </a:defRPr>
      </a:lvl6pPr>
      <a:lvl7pPr marL="2895600" indent="-228600" algn="l" rtl="0" fontAlgn="base">
        <a:lnSpc>
          <a:spcPct val="120000"/>
        </a:lnSpc>
        <a:spcBef>
          <a:spcPct val="20000"/>
        </a:spcBef>
        <a:spcAft>
          <a:spcPct val="0"/>
        </a:spcAft>
        <a:buChar char="»"/>
        <a:defRPr sz="2000">
          <a:solidFill>
            <a:srgbClr val="404040"/>
          </a:solidFill>
          <a:latin typeface="+mn-lt"/>
        </a:defRPr>
      </a:lvl7pPr>
      <a:lvl8pPr marL="3352800" indent="-228600" algn="l" rtl="0" fontAlgn="base">
        <a:lnSpc>
          <a:spcPct val="120000"/>
        </a:lnSpc>
        <a:spcBef>
          <a:spcPct val="20000"/>
        </a:spcBef>
        <a:spcAft>
          <a:spcPct val="0"/>
        </a:spcAft>
        <a:buChar char="»"/>
        <a:defRPr sz="2000">
          <a:solidFill>
            <a:srgbClr val="404040"/>
          </a:solidFill>
          <a:latin typeface="+mn-lt"/>
        </a:defRPr>
      </a:lvl8pPr>
      <a:lvl9pPr marL="3810000" indent="-228600" algn="l" rtl="0" fontAlgn="base">
        <a:lnSpc>
          <a:spcPct val="120000"/>
        </a:lnSpc>
        <a:spcBef>
          <a:spcPct val="20000"/>
        </a:spcBef>
        <a:spcAft>
          <a:spcPct val="0"/>
        </a:spcAft>
        <a:buChar char="»"/>
        <a:defRPr sz="2000">
          <a:solidFill>
            <a:srgbClr val="404040"/>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4" descr="LEFT_01"/>
          <p:cNvPicPr>
            <a:picLocks noChangeAspect="1" noChangeArrowheads="1"/>
          </p:cNvPicPr>
          <p:nvPr userDrawn="1"/>
        </p:nvPicPr>
        <p:blipFill>
          <a:blip r:embed="rId19" cstate="print">
            <a:extLst>
              <a:ext uri="{28A0092B-C50C-407E-A947-70E740481C1C}">
                <a14:useLocalDpi xmlns:a14="http://schemas.microsoft.com/office/drawing/2010/main" xmlns="" val="0"/>
              </a:ext>
            </a:extLst>
          </a:blip>
          <a:srcRect/>
          <a:stretch>
            <a:fillRect/>
          </a:stretch>
        </p:blipFill>
        <p:spPr bwMode="auto">
          <a:xfrm>
            <a:off x="0" y="333375"/>
            <a:ext cx="646113" cy="6191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7" name="Picture 23" descr="LEFT_01"/>
          <p:cNvPicPr>
            <a:picLocks noChangeAspect="1" noChangeArrowheads="1"/>
          </p:cNvPicPr>
          <p:nvPr userDrawn="1"/>
        </p:nvPicPr>
        <p:blipFill>
          <a:blip r:embed="rId19" cstate="print">
            <a:extLst>
              <a:ext uri="{28A0092B-C50C-407E-A947-70E740481C1C}">
                <a14:useLocalDpi xmlns:a14="http://schemas.microsoft.com/office/drawing/2010/main" xmlns="" val="0"/>
              </a:ext>
            </a:extLst>
          </a:blip>
          <a:srcRect/>
          <a:stretch>
            <a:fillRect/>
          </a:stretch>
        </p:blipFill>
        <p:spPr bwMode="auto">
          <a:xfrm>
            <a:off x="0" y="333375"/>
            <a:ext cx="646113" cy="6191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8" name="Rectangle 3"/>
          <p:cNvSpPr>
            <a:spLocks noGrp="1" noChangeArrowheads="1"/>
          </p:cNvSpPr>
          <p:nvPr>
            <p:ph type="title"/>
          </p:nvPr>
        </p:nvSpPr>
        <p:spPr bwMode="auto">
          <a:xfrm>
            <a:off x="1057275" y="393700"/>
            <a:ext cx="5603875" cy="673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ru-RU" smtClean="0"/>
              <a:t>Click to edit Master title style</a:t>
            </a:r>
          </a:p>
        </p:txBody>
      </p:sp>
      <p:sp>
        <p:nvSpPr>
          <p:cNvPr id="1029" name="Rectangle 4"/>
          <p:cNvSpPr>
            <a:spLocks noGrp="1" noChangeArrowheads="1"/>
          </p:cNvSpPr>
          <p:nvPr>
            <p:ph type="body" idx="1"/>
          </p:nvPr>
        </p:nvSpPr>
        <p:spPr bwMode="auto">
          <a:xfrm>
            <a:off x="957263" y="1711325"/>
            <a:ext cx="7500937" cy="4289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p>
        </p:txBody>
      </p:sp>
      <p:sp>
        <p:nvSpPr>
          <p:cNvPr id="1030" name="Line 6"/>
          <p:cNvSpPr>
            <a:spLocks noChangeShapeType="1"/>
          </p:cNvSpPr>
          <p:nvPr/>
        </p:nvSpPr>
        <p:spPr bwMode="auto">
          <a:xfrm>
            <a:off x="1066800" y="1014413"/>
            <a:ext cx="7689850" cy="0"/>
          </a:xfrm>
          <a:prstGeom prst="line">
            <a:avLst/>
          </a:prstGeom>
          <a:noFill/>
          <a:ln w="28575">
            <a:solidFill>
              <a:srgbClr val="00703C"/>
            </a:solidFill>
            <a:round/>
            <a:headEnd/>
            <a:tailEnd/>
          </a:ln>
          <a:extLst>
            <a:ext uri="{909E8E84-426E-40DD-AFC4-6F175D3DCCD1}">
              <a14:hiddenFill xmlns:a14="http://schemas.microsoft.com/office/drawing/2010/main" xmlns="">
                <a:noFill/>
              </a14:hiddenFill>
            </a:ext>
          </a:extLst>
        </p:spPr>
        <p:txBody>
          <a:bodyPr wrap="none" anchor="ctr"/>
          <a:lstStyle/>
          <a:p>
            <a:pPr eaLnBrk="0" fontAlgn="base" hangingPunct="0">
              <a:lnSpc>
                <a:spcPct val="90000"/>
              </a:lnSpc>
              <a:spcBef>
                <a:spcPct val="0"/>
              </a:spcBef>
              <a:spcAft>
                <a:spcPct val="0"/>
              </a:spcAft>
            </a:pPr>
            <a:endParaRPr lang="ru-RU" sz="1200" dirty="0">
              <a:solidFill>
                <a:srgbClr val="FFFFFF"/>
              </a:solidFill>
            </a:endParaRPr>
          </a:p>
        </p:txBody>
      </p:sp>
      <p:sp>
        <p:nvSpPr>
          <p:cNvPr id="1031" name="Line 9"/>
          <p:cNvSpPr>
            <a:spLocks noChangeShapeType="1"/>
          </p:cNvSpPr>
          <p:nvPr/>
        </p:nvSpPr>
        <p:spPr bwMode="auto">
          <a:xfrm>
            <a:off x="0" y="1014413"/>
            <a:ext cx="652463" cy="0"/>
          </a:xfrm>
          <a:prstGeom prst="line">
            <a:avLst/>
          </a:prstGeom>
          <a:noFill/>
          <a:ln w="28575">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pPr eaLnBrk="0" fontAlgn="base" hangingPunct="0">
              <a:lnSpc>
                <a:spcPct val="90000"/>
              </a:lnSpc>
              <a:spcBef>
                <a:spcPct val="0"/>
              </a:spcBef>
              <a:spcAft>
                <a:spcPct val="0"/>
              </a:spcAft>
            </a:pPr>
            <a:endParaRPr lang="ru-RU" sz="1200" dirty="0">
              <a:solidFill>
                <a:srgbClr val="FFFFFF"/>
              </a:solidFill>
            </a:endParaRPr>
          </a:p>
        </p:txBody>
      </p:sp>
      <p:pic>
        <p:nvPicPr>
          <p:cNvPr id="1032" name="Picture 15" descr="logo"/>
          <p:cNvPicPr>
            <a:picLocks noChangeAspect="1" noChangeArrowheads="1"/>
          </p:cNvPicPr>
          <p:nvPr userDrawn="1"/>
        </p:nvPicPr>
        <p:blipFill>
          <a:blip r:embed="rId20" cstate="print">
            <a:extLst>
              <a:ext uri="{28A0092B-C50C-407E-A947-70E740481C1C}">
                <a14:useLocalDpi xmlns:a14="http://schemas.microsoft.com/office/drawing/2010/main" xmlns="" val="0"/>
              </a:ext>
            </a:extLst>
          </a:blip>
          <a:srcRect/>
          <a:stretch>
            <a:fillRect/>
          </a:stretch>
        </p:blipFill>
        <p:spPr bwMode="auto">
          <a:xfrm>
            <a:off x="6919913" y="366713"/>
            <a:ext cx="1871662" cy="496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033" name="Group 13"/>
          <p:cNvGrpSpPr>
            <a:grpSpLocks/>
          </p:cNvGrpSpPr>
          <p:nvPr userDrawn="1"/>
        </p:nvGrpSpPr>
        <p:grpSpPr bwMode="auto">
          <a:xfrm>
            <a:off x="8096250" y="6242050"/>
            <a:ext cx="1047750" cy="241300"/>
            <a:chOff x="5100" y="3932"/>
            <a:chExt cx="660" cy="152"/>
          </a:xfrm>
        </p:grpSpPr>
        <p:sp>
          <p:nvSpPr>
            <p:cNvPr id="1035" name="AutoShape 2"/>
            <p:cNvSpPr>
              <a:spLocks noChangeArrowheads="1"/>
            </p:cNvSpPr>
            <p:nvPr userDrawn="1"/>
          </p:nvSpPr>
          <p:spPr bwMode="auto">
            <a:xfrm>
              <a:off x="5100" y="3932"/>
              <a:ext cx="660" cy="152"/>
            </a:xfrm>
            <a:prstGeom prst="roundRect">
              <a:avLst>
                <a:gd name="adj" fmla="val 37500"/>
              </a:avLst>
            </a:prstGeom>
            <a:solidFill>
              <a:srgbClr val="7DC244"/>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eaLnBrk="0" fontAlgn="base" hangingPunct="0">
                <a:spcBef>
                  <a:spcPct val="0"/>
                </a:spcBef>
                <a:spcAft>
                  <a:spcPct val="0"/>
                </a:spcAft>
              </a:pPr>
              <a:endParaRPr lang="ru-RU" sz="2400" dirty="0">
                <a:solidFill>
                  <a:srgbClr val="000000"/>
                </a:solidFill>
                <a:ea typeface="ヒラギノ角ゴ Pro W3"/>
                <a:cs typeface="ヒラギノ角ゴ Pro W3"/>
              </a:endParaRPr>
            </a:p>
          </p:txBody>
        </p:sp>
        <p:sp>
          <p:nvSpPr>
            <p:cNvPr id="1036" name="Rectangle 11"/>
            <p:cNvSpPr>
              <a:spLocks noChangeArrowheads="1"/>
            </p:cNvSpPr>
            <p:nvPr userDrawn="1"/>
          </p:nvSpPr>
          <p:spPr bwMode="auto">
            <a:xfrm>
              <a:off x="5664" y="3932"/>
              <a:ext cx="96" cy="152"/>
            </a:xfrm>
            <a:prstGeom prst="rect">
              <a:avLst/>
            </a:prstGeom>
            <a:solidFill>
              <a:srgbClr val="7DC244"/>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lstStyle/>
            <a:p>
              <a:pPr eaLnBrk="0" fontAlgn="base" hangingPunct="0">
                <a:lnSpc>
                  <a:spcPct val="90000"/>
                </a:lnSpc>
                <a:spcBef>
                  <a:spcPct val="0"/>
                </a:spcBef>
                <a:spcAft>
                  <a:spcPct val="0"/>
                </a:spcAft>
              </a:pPr>
              <a:endParaRPr lang="ru-RU" sz="1200" dirty="0">
                <a:solidFill>
                  <a:srgbClr val="FFFFFF"/>
                </a:solidFill>
              </a:endParaRPr>
            </a:p>
          </p:txBody>
        </p:sp>
      </p:grpSp>
      <p:sp>
        <p:nvSpPr>
          <p:cNvPr id="1034" name="Rectangle 19"/>
          <p:cNvSpPr>
            <a:spLocks noChangeArrowheads="1"/>
          </p:cNvSpPr>
          <p:nvPr userDrawn="1"/>
        </p:nvSpPr>
        <p:spPr bwMode="auto">
          <a:xfrm>
            <a:off x="8197850" y="6224588"/>
            <a:ext cx="641350"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0" fontAlgn="base" hangingPunct="0">
              <a:spcBef>
                <a:spcPct val="0"/>
              </a:spcBef>
              <a:spcAft>
                <a:spcPct val="0"/>
              </a:spcAft>
            </a:pPr>
            <a:fld id="{66FB9AFC-1D91-4582-A8AB-59425A8942B6}" type="slidenum">
              <a:rPr lang="ru-RU" sz="1200" b="1">
                <a:solidFill>
                  <a:srgbClr val="FFFFFF"/>
                </a:solidFill>
                <a:ea typeface="ヒラギノ角ゴ Pro W3"/>
                <a:cs typeface="ヒラギノ角ゴ Pro W3"/>
              </a:rPr>
              <a:pPr eaLnBrk="0" fontAlgn="base" hangingPunct="0">
                <a:spcBef>
                  <a:spcPct val="0"/>
                </a:spcBef>
                <a:spcAft>
                  <a:spcPct val="0"/>
                </a:spcAft>
              </a:pPr>
              <a:t>‹#›</a:t>
            </a:fld>
            <a:endParaRPr lang="ru-RU" sz="1200" dirty="0">
              <a:solidFill>
                <a:srgbClr val="FFFFFF"/>
              </a:solidFill>
              <a:ea typeface="ヒラギノ角ゴ Pro W3"/>
              <a:cs typeface="ヒラギノ角ゴ Pro W3"/>
            </a:endParaRPr>
          </a:p>
        </p:txBody>
      </p:sp>
    </p:spTree>
    <p:extLst>
      <p:ext uri="{BB962C8B-B14F-4D97-AF65-F5344CB8AC3E}">
        <p14:creationId xmlns:p14="http://schemas.microsoft.com/office/powerpoint/2010/main" xmlns="" val="3215359833"/>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705" r:id="rId17"/>
  </p:sldLayoutIdLst>
  <p:txStyles>
    <p:titleStyle>
      <a:lvl1pPr algn="l" rtl="0" eaLnBrk="0" fontAlgn="base" hangingPunct="0">
        <a:lnSpc>
          <a:spcPct val="90000"/>
        </a:lnSpc>
        <a:spcBef>
          <a:spcPct val="0"/>
        </a:spcBef>
        <a:spcAft>
          <a:spcPct val="0"/>
        </a:spcAft>
        <a:defRPr sz="2000" b="1">
          <a:solidFill>
            <a:srgbClr val="00703C"/>
          </a:solidFill>
          <a:latin typeface="+mj-lt"/>
          <a:ea typeface="+mj-ea"/>
          <a:cs typeface="Arial" pitchFamily="34" charset="0"/>
        </a:defRPr>
      </a:lvl1pPr>
      <a:lvl2pPr algn="l" rtl="0" eaLnBrk="0" fontAlgn="base" hangingPunct="0">
        <a:lnSpc>
          <a:spcPct val="90000"/>
        </a:lnSpc>
        <a:spcBef>
          <a:spcPct val="0"/>
        </a:spcBef>
        <a:spcAft>
          <a:spcPct val="0"/>
        </a:spcAft>
        <a:defRPr sz="2000" b="1">
          <a:solidFill>
            <a:srgbClr val="00703C"/>
          </a:solidFill>
          <a:latin typeface="Arial" charset="0"/>
          <a:ea typeface="ヒラギノ角ゴ Pro W3" pitchFamily="-128" charset="-128"/>
          <a:cs typeface="Arial" pitchFamily="34" charset="0"/>
        </a:defRPr>
      </a:lvl2pPr>
      <a:lvl3pPr algn="l" rtl="0" eaLnBrk="0" fontAlgn="base" hangingPunct="0">
        <a:lnSpc>
          <a:spcPct val="90000"/>
        </a:lnSpc>
        <a:spcBef>
          <a:spcPct val="0"/>
        </a:spcBef>
        <a:spcAft>
          <a:spcPct val="0"/>
        </a:spcAft>
        <a:defRPr sz="2000" b="1">
          <a:solidFill>
            <a:srgbClr val="00703C"/>
          </a:solidFill>
          <a:latin typeface="Arial" charset="0"/>
          <a:ea typeface="ヒラギノ角ゴ Pro W3" pitchFamily="-128" charset="-128"/>
          <a:cs typeface="Arial" pitchFamily="34" charset="0"/>
        </a:defRPr>
      </a:lvl3pPr>
      <a:lvl4pPr algn="l" rtl="0" eaLnBrk="0" fontAlgn="base" hangingPunct="0">
        <a:lnSpc>
          <a:spcPct val="90000"/>
        </a:lnSpc>
        <a:spcBef>
          <a:spcPct val="0"/>
        </a:spcBef>
        <a:spcAft>
          <a:spcPct val="0"/>
        </a:spcAft>
        <a:defRPr sz="2000" b="1">
          <a:solidFill>
            <a:srgbClr val="00703C"/>
          </a:solidFill>
          <a:latin typeface="Arial" charset="0"/>
          <a:ea typeface="ヒラギノ角ゴ Pro W3" pitchFamily="-128" charset="-128"/>
          <a:cs typeface="Arial" pitchFamily="34" charset="0"/>
        </a:defRPr>
      </a:lvl4pPr>
      <a:lvl5pPr algn="l" rtl="0" eaLnBrk="0" fontAlgn="base" hangingPunct="0">
        <a:lnSpc>
          <a:spcPct val="90000"/>
        </a:lnSpc>
        <a:spcBef>
          <a:spcPct val="0"/>
        </a:spcBef>
        <a:spcAft>
          <a:spcPct val="0"/>
        </a:spcAft>
        <a:defRPr sz="2000" b="1">
          <a:solidFill>
            <a:srgbClr val="00703C"/>
          </a:solidFill>
          <a:latin typeface="Arial" charset="0"/>
          <a:ea typeface="ヒラギノ角ゴ Pro W3" pitchFamily="-128" charset="-128"/>
          <a:cs typeface="Arial" pitchFamily="34" charset="0"/>
        </a:defRPr>
      </a:lvl5pPr>
      <a:lvl6pPr marL="457200" algn="l" rtl="0" fontAlgn="base">
        <a:lnSpc>
          <a:spcPct val="90000"/>
        </a:lnSpc>
        <a:spcBef>
          <a:spcPct val="0"/>
        </a:spcBef>
        <a:spcAft>
          <a:spcPct val="0"/>
        </a:spcAft>
        <a:defRPr sz="2000" b="1">
          <a:solidFill>
            <a:srgbClr val="007341"/>
          </a:solidFill>
          <a:latin typeface="Arial" charset="0"/>
          <a:ea typeface="ヒラギノ角ゴ Pro W3" pitchFamily="-128" charset="-128"/>
        </a:defRPr>
      </a:lvl6pPr>
      <a:lvl7pPr marL="914400" algn="l" rtl="0" fontAlgn="base">
        <a:lnSpc>
          <a:spcPct val="90000"/>
        </a:lnSpc>
        <a:spcBef>
          <a:spcPct val="0"/>
        </a:spcBef>
        <a:spcAft>
          <a:spcPct val="0"/>
        </a:spcAft>
        <a:defRPr sz="2000" b="1">
          <a:solidFill>
            <a:srgbClr val="007341"/>
          </a:solidFill>
          <a:latin typeface="Arial" charset="0"/>
          <a:ea typeface="ヒラギノ角ゴ Pro W3" pitchFamily="-128" charset="-128"/>
        </a:defRPr>
      </a:lvl7pPr>
      <a:lvl8pPr marL="1371600" algn="l" rtl="0" fontAlgn="base">
        <a:lnSpc>
          <a:spcPct val="90000"/>
        </a:lnSpc>
        <a:spcBef>
          <a:spcPct val="0"/>
        </a:spcBef>
        <a:spcAft>
          <a:spcPct val="0"/>
        </a:spcAft>
        <a:defRPr sz="2000" b="1">
          <a:solidFill>
            <a:srgbClr val="007341"/>
          </a:solidFill>
          <a:latin typeface="Arial" charset="0"/>
          <a:ea typeface="ヒラギノ角ゴ Pro W3" pitchFamily="-128" charset="-128"/>
        </a:defRPr>
      </a:lvl8pPr>
      <a:lvl9pPr marL="1828800" algn="l" rtl="0" fontAlgn="base">
        <a:lnSpc>
          <a:spcPct val="90000"/>
        </a:lnSpc>
        <a:spcBef>
          <a:spcPct val="0"/>
        </a:spcBef>
        <a:spcAft>
          <a:spcPct val="0"/>
        </a:spcAft>
        <a:defRPr sz="2000" b="1">
          <a:solidFill>
            <a:srgbClr val="007341"/>
          </a:solidFill>
          <a:latin typeface="Arial" charset="0"/>
          <a:ea typeface="ヒラギノ角ゴ Pro W3" pitchFamily="-128" charset="-128"/>
        </a:defRPr>
      </a:lvl9pPr>
    </p:titleStyle>
    <p:bodyStyle>
      <a:lvl1pPr marL="342900" indent="-342900" algn="l" rtl="0" eaLnBrk="0" fontAlgn="base" hangingPunct="0">
        <a:lnSpc>
          <a:spcPct val="120000"/>
        </a:lnSpc>
        <a:spcBef>
          <a:spcPct val="20000"/>
        </a:spcBef>
        <a:spcAft>
          <a:spcPct val="0"/>
        </a:spcAft>
        <a:buChar char="•"/>
        <a:defRPr sz="2800">
          <a:solidFill>
            <a:srgbClr val="00703C"/>
          </a:solidFill>
          <a:latin typeface="+mn-lt"/>
          <a:ea typeface="+mn-ea"/>
          <a:cs typeface="Arial" pitchFamily="34" charset="0"/>
        </a:defRPr>
      </a:lvl1pPr>
      <a:lvl2pPr marL="742950" indent="-285750" algn="l" rtl="0" eaLnBrk="0" fontAlgn="base" hangingPunct="0">
        <a:lnSpc>
          <a:spcPct val="120000"/>
        </a:lnSpc>
        <a:spcBef>
          <a:spcPct val="20000"/>
        </a:spcBef>
        <a:spcAft>
          <a:spcPct val="0"/>
        </a:spcAft>
        <a:buChar char="–"/>
        <a:defRPr sz="2000">
          <a:solidFill>
            <a:srgbClr val="00703C"/>
          </a:solidFill>
          <a:latin typeface="+mn-lt"/>
          <a:ea typeface="+mn-ea"/>
          <a:cs typeface="Arial" pitchFamily="34" charset="0"/>
        </a:defRPr>
      </a:lvl2pPr>
      <a:lvl3pPr marL="1143000" indent="-228600" algn="l" rtl="0" eaLnBrk="0" fontAlgn="base" hangingPunct="0">
        <a:lnSpc>
          <a:spcPct val="120000"/>
        </a:lnSpc>
        <a:spcBef>
          <a:spcPct val="20000"/>
        </a:spcBef>
        <a:spcAft>
          <a:spcPct val="0"/>
        </a:spcAft>
        <a:buChar char="•"/>
        <a:defRPr sz="2000">
          <a:solidFill>
            <a:srgbClr val="00703C"/>
          </a:solidFill>
          <a:latin typeface="+mn-lt"/>
          <a:ea typeface="+mn-ea"/>
          <a:cs typeface="Arial" pitchFamily="34" charset="0"/>
        </a:defRPr>
      </a:lvl3pPr>
      <a:lvl4pPr marL="1562100" indent="-228600" algn="l" rtl="0" eaLnBrk="0" fontAlgn="base" hangingPunct="0">
        <a:lnSpc>
          <a:spcPct val="120000"/>
        </a:lnSpc>
        <a:spcBef>
          <a:spcPct val="20000"/>
        </a:spcBef>
        <a:spcAft>
          <a:spcPct val="0"/>
        </a:spcAft>
        <a:buChar char="–"/>
        <a:defRPr sz="2000">
          <a:solidFill>
            <a:srgbClr val="404040"/>
          </a:solidFill>
          <a:latin typeface="+mn-lt"/>
          <a:ea typeface="+mn-ea"/>
          <a:cs typeface="Arial" pitchFamily="34" charset="0"/>
        </a:defRPr>
      </a:lvl4pPr>
      <a:lvl5pPr marL="1981200" indent="-228600" algn="l" rtl="0" eaLnBrk="0" fontAlgn="base" hangingPunct="0">
        <a:lnSpc>
          <a:spcPct val="120000"/>
        </a:lnSpc>
        <a:spcBef>
          <a:spcPct val="20000"/>
        </a:spcBef>
        <a:spcAft>
          <a:spcPct val="0"/>
        </a:spcAft>
        <a:buChar char="»"/>
        <a:defRPr sz="2000">
          <a:solidFill>
            <a:srgbClr val="404040"/>
          </a:solidFill>
          <a:latin typeface="+mn-lt"/>
          <a:ea typeface="+mn-ea"/>
          <a:cs typeface="Arial" pitchFamily="34" charset="0"/>
        </a:defRPr>
      </a:lvl5pPr>
      <a:lvl6pPr marL="2438400" indent="-228600" algn="l" rtl="0" fontAlgn="base">
        <a:lnSpc>
          <a:spcPct val="120000"/>
        </a:lnSpc>
        <a:spcBef>
          <a:spcPct val="20000"/>
        </a:spcBef>
        <a:spcAft>
          <a:spcPct val="0"/>
        </a:spcAft>
        <a:defRPr sz="2000">
          <a:solidFill>
            <a:srgbClr val="404040"/>
          </a:solidFill>
          <a:latin typeface="+mn-lt"/>
          <a:ea typeface="+mn-ea"/>
        </a:defRPr>
      </a:lvl6pPr>
      <a:lvl7pPr marL="2895600" indent="-228600" algn="l" rtl="0" fontAlgn="base">
        <a:lnSpc>
          <a:spcPct val="120000"/>
        </a:lnSpc>
        <a:spcBef>
          <a:spcPct val="20000"/>
        </a:spcBef>
        <a:spcAft>
          <a:spcPct val="0"/>
        </a:spcAft>
        <a:defRPr sz="2000">
          <a:solidFill>
            <a:srgbClr val="404040"/>
          </a:solidFill>
          <a:latin typeface="+mn-lt"/>
          <a:ea typeface="+mn-ea"/>
        </a:defRPr>
      </a:lvl7pPr>
      <a:lvl8pPr marL="3352800" indent="-228600" algn="l" rtl="0" fontAlgn="base">
        <a:lnSpc>
          <a:spcPct val="120000"/>
        </a:lnSpc>
        <a:spcBef>
          <a:spcPct val="20000"/>
        </a:spcBef>
        <a:spcAft>
          <a:spcPct val="0"/>
        </a:spcAft>
        <a:defRPr sz="2000">
          <a:solidFill>
            <a:srgbClr val="404040"/>
          </a:solidFill>
          <a:latin typeface="+mn-lt"/>
          <a:ea typeface="+mn-ea"/>
        </a:defRPr>
      </a:lvl8pPr>
      <a:lvl9pPr marL="3810000" indent="-228600" algn="l" rtl="0" fontAlgn="base">
        <a:lnSpc>
          <a:spcPct val="120000"/>
        </a:lnSpc>
        <a:spcBef>
          <a:spcPct val="20000"/>
        </a:spcBef>
        <a:spcAft>
          <a:spcPct val="0"/>
        </a:spcAft>
        <a:defRPr sz="2000">
          <a:solidFill>
            <a:srgbClr val="404040"/>
          </a:solidFill>
          <a:latin typeface="+mn-lt"/>
          <a:ea typeface="+mn-ea"/>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4" descr="LEFT_01"/>
          <p:cNvPicPr>
            <a:picLocks noChangeAspect="1" noChangeArrowheads="1"/>
          </p:cNvPicPr>
          <p:nvPr userDrawn="1"/>
        </p:nvPicPr>
        <p:blipFill>
          <a:blip r:embed="rId15" cstate="print"/>
          <a:srcRect/>
          <a:stretch>
            <a:fillRect/>
          </a:stretch>
        </p:blipFill>
        <p:spPr bwMode="auto">
          <a:xfrm>
            <a:off x="1" y="333376"/>
            <a:ext cx="646113" cy="6191250"/>
          </a:xfrm>
          <a:prstGeom prst="rect">
            <a:avLst/>
          </a:prstGeom>
          <a:noFill/>
          <a:ln w="9525">
            <a:noFill/>
            <a:miter lim="800000"/>
            <a:headEnd/>
            <a:tailEnd/>
          </a:ln>
        </p:spPr>
      </p:pic>
      <p:pic>
        <p:nvPicPr>
          <p:cNvPr id="1027" name="Picture 23" descr="LEFT_01"/>
          <p:cNvPicPr>
            <a:picLocks noChangeAspect="1" noChangeArrowheads="1"/>
          </p:cNvPicPr>
          <p:nvPr userDrawn="1"/>
        </p:nvPicPr>
        <p:blipFill>
          <a:blip r:embed="rId15" cstate="print"/>
          <a:srcRect/>
          <a:stretch>
            <a:fillRect/>
          </a:stretch>
        </p:blipFill>
        <p:spPr bwMode="auto">
          <a:xfrm>
            <a:off x="1" y="333376"/>
            <a:ext cx="646113" cy="6191250"/>
          </a:xfrm>
          <a:prstGeom prst="rect">
            <a:avLst/>
          </a:prstGeom>
          <a:noFill/>
          <a:ln w="9525">
            <a:noFill/>
            <a:miter lim="800000"/>
            <a:headEnd/>
            <a:tailEnd/>
          </a:ln>
        </p:spPr>
      </p:pic>
      <p:sp>
        <p:nvSpPr>
          <p:cNvPr id="1028" name="Rectangle 3"/>
          <p:cNvSpPr>
            <a:spLocks noGrp="1" noChangeArrowheads="1"/>
          </p:cNvSpPr>
          <p:nvPr>
            <p:ph type="title"/>
          </p:nvPr>
        </p:nvSpPr>
        <p:spPr bwMode="auto">
          <a:xfrm>
            <a:off x="1057275" y="393700"/>
            <a:ext cx="5603875" cy="6731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ru-RU" smtClean="0"/>
              <a:t>Click to edit Master title style</a:t>
            </a:r>
          </a:p>
        </p:txBody>
      </p:sp>
      <p:sp>
        <p:nvSpPr>
          <p:cNvPr id="1029" name="Rectangle 4"/>
          <p:cNvSpPr>
            <a:spLocks noGrp="1" noChangeArrowheads="1"/>
          </p:cNvSpPr>
          <p:nvPr>
            <p:ph type="body" idx="1"/>
          </p:nvPr>
        </p:nvSpPr>
        <p:spPr bwMode="auto">
          <a:xfrm>
            <a:off x="957265" y="1711326"/>
            <a:ext cx="7500937" cy="4289425"/>
          </a:xfrm>
          <a:prstGeom prst="rect">
            <a:avLst/>
          </a:prstGeom>
          <a:noFill/>
          <a:ln w="9525">
            <a:noFill/>
            <a:miter lim="800000"/>
            <a:headEnd/>
            <a:tailEnd/>
          </a:ln>
        </p:spPr>
        <p:txBody>
          <a:bodyPr vert="horz" wrap="square" lIns="91430" tIns="45716" rIns="91430" bIns="45716" numCol="1" anchor="t" anchorCtr="0" compatLnSpc="1">
            <a:prstTxWarp prst="textNoShape">
              <a:avLst/>
            </a:prstTxWarp>
          </a:body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p>
        </p:txBody>
      </p:sp>
      <p:sp>
        <p:nvSpPr>
          <p:cNvPr id="72710" name="Line 6"/>
          <p:cNvSpPr>
            <a:spLocks noChangeShapeType="1"/>
          </p:cNvSpPr>
          <p:nvPr/>
        </p:nvSpPr>
        <p:spPr bwMode="auto">
          <a:xfrm>
            <a:off x="721677" y="1014413"/>
            <a:ext cx="8458835" cy="0"/>
          </a:xfrm>
          <a:prstGeom prst="line">
            <a:avLst/>
          </a:prstGeom>
          <a:noFill/>
          <a:ln w="28575">
            <a:solidFill>
              <a:srgbClr val="00703C"/>
            </a:solidFill>
            <a:round/>
            <a:headEnd/>
            <a:tailEnd/>
          </a:ln>
          <a:extLst/>
        </p:spPr>
        <p:txBody>
          <a:bodyPr wrap="none" lIns="91430" tIns="45716" rIns="91430" bIns="45716" anchor="ctr"/>
          <a:lstStyle/>
          <a:p>
            <a:pPr defTabSz="914306" eaLnBrk="0" fontAlgn="base" hangingPunct="0">
              <a:lnSpc>
                <a:spcPct val="90000"/>
              </a:lnSpc>
              <a:spcBef>
                <a:spcPct val="0"/>
              </a:spcBef>
              <a:spcAft>
                <a:spcPct val="0"/>
              </a:spcAft>
              <a:defRPr/>
            </a:pPr>
            <a:endParaRPr lang="ru-RU" sz="1200" dirty="0">
              <a:solidFill>
                <a:srgbClr val="FFFFFF"/>
              </a:solidFill>
              <a:ea typeface="Arial" charset="0"/>
              <a:cs typeface="Arial Unicode MS" charset="0"/>
            </a:endParaRPr>
          </a:p>
        </p:txBody>
      </p:sp>
      <p:sp>
        <p:nvSpPr>
          <p:cNvPr id="72713" name="Line 9"/>
          <p:cNvSpPr>
            <a:spLocks noChangeShapeType="1"/>
          </p:cNvSpPr>
          <p:nvPr/>
        </p:nvSpPr>
        <p:spPr bwMode="auto">
          <a:xfrm>
            <a:off x="2" y="1014413"/>
            <a:ext cx="652463" cy="0"/>
          </a:xfrm>
          <a:prstGeom prst="line">
            <a:avLst/>
          </a:prstGeom>
          <a:noFill/>
          <a:ln w="28575">
            <a:solidFill>
              <a:schemeClr val="bg1"/>
            </a:solidFill>
            <a:round/>
            <a:headEnd/>
            <a:tailEnd/>
          </a:ln>
        </p:spPr>
        <p:txBody>
          <a:bodyPr wrap="none" lIns="91430" tIns="45716" rIns="91430" bIns="45716" anchor="ctr"/>
          <a:lstStyle/>
          <a:p>
            <a:pPr defTabSz="914306" eaLnBrk="0" fontAlgn="base" hangingPunct="0">
              <a:spcBef>
                <a:spcPct val="0"/>
              </a:spcBef>
              <a:spcAft>
                <a:spcPct val="0"/>
              </a:spcAft>
              <a:defRPr/>
            </a:pPr>
            <a:endParaRPr lang="ru-RU" sz="2400" dirty="0">
              <a:solidFill>
                <a:srgbClr val="000000"/>
              </a:solidFill>
              <a:ea typeface="ヒラギノ角ゴ Pro W3" pitchFamily="-128" charset="-128"/>
              <a:cs typeface="Arial" charset="0"/>
            </a:endParaRPr>
          </a:p>
        </p:txBody>
      </p:sp>
      <p:pic>
        <p:nvPicPr>
          <p:cNvPr id="1032" name="Picture 15" descr="logo"/>
          <p:cNvPicPr>
            <a:picLocks noChangeAspect="1" noChangeArrowheads="1"/>
          </p:cNvPicPr>
          <p:nvPr userDrawn="1"/>
        </p:nvPicPr>
        <p:blipFill>
          <a:blip r:embed="rId16" cstate="print"/>
          <a:srcRect/>
          <a:stretch>
            <a:fillRect/>
          </a:stretch>
        </p:blipFill>
        <p:spPr bwMode="auto">
          <a:xfrm>
            <a:off x="6919913" y="366714"/>
            <a:ext cx="1871662" cy="496887"/>
          </a:xfrm>
          <a:prstGeom prst="rect">
            <a:avLst/>
          </a:prstGeom>
          <a:noFill/>
          <a:ln w="9525">
            <a:noFill/>
            <a:miter lim="800000"/>
            <a:headEnd/>
            <a:tailEnd/>
          </a:ln>
        </p:spPr>
      </p:pic>
      <p:grpSp>
        <p:nvGrpSpPr>
          <p:cNvPr id="1033" name="Group 13"/>
          <p:cNvGrpSpPr>
            <a:grpSpLocks/>
          </p:cNvGrpSpPr>
          <p:nvPr userDrawn="1"/>
        </p:nvGrpSpPr>
        <p:grpSpPr bwMode="auto">
          <a:xfrm>
            <a:off x="8096250" y="6242050"/>
            <a:ext cx="1047750" cy="241300"/>
            <a:chOff x="5100" y="3932"/>
            <a:chExt cx="660" cy="152"/>
          </a:xfrm>
        </p:grpSpPr>
        <p:sp>
          <p:nvSpPr>
            <p:cNvPr id="72706" name="AutoShape 2"/>
            <p:cNvSpPr>
              <a:spLocks noChangeArrowheads="1"/>
            </p:cNvSpPr>
            <p:nvPr userDrawn="1"/>
          </p:nvSpPr>
          <p:spPr bwMode="auto">
            <a:xfrm>
              <a:off x="5100" y="3932"/>
              <a:ext cx="660" cy="152"/>
            </a:xfrm>
            <a:prstGeom prst="roundRect">
              <a:avLst>
                <a:gd name="adj" fmla="val 37500"/>
              </a:avLst>
            </a:prstGeom>
            <a:solidFill>
              <a:srgbClr val="7DC244"/>
            </a:solidFill>
            <a:ln>
              <a:noFill/>
            </a:ln>
            <a:extLst/>
          </p:spPr>
          <p:txBody>
            <a:bodyPr wrap="none" anchor="ctr"/>
            <a:lstStyle/>
            <a:p>
              <a:pPr defTabSz="914306" eaLnBrk="0" fontAlgn="base" hangingPunct="0">
                <a:spcBef>
                  <a:spcPct val="0"/>
                </a:spcBef>
                <a:spcAft>
                  <a:spcPct val="0"/>
                </a:spcAft>
                <a:defRPr/>
              </a:pPr>
              <a:endParaRPr lang="ru-RU" sz="2400" dirty="0">
                <a:solidFill>
                  <a:srgbClr val="000000"/>
                </a:solidFill>
                <a:ea typeface="ヒラギノ角ゴ Pro W3" pitchFamily="-128" charset="-128"/>
                <a:cs typeface="Arial" charset="0"/>
              </a:endParaRPr>
            </a:p>
          </p:txBody>
        </p:sp>
        <p:sp>
          <p:nvSpPr>
            <p:cNvPr id="5131" name="Rectangle 11"/>
            <p:cNvSpPr>
              <a:spLocks noChangeArrowheads="1"/>
            </p:cNvSpPr>
            <p:nvPr userDrawn="1"/>
          </p:nvSpPr>
          <p:spPr bwMode="auto">
            <a:xfrm>
              <a:off x="5664" y="3932"/>
              <a:ext cx="96" cy="152"/>
            </a:xfrm>
            <a:prstGeom prst="rect">
              <a:avLst/>
            </a:prstGeom>
            <a:solidFill>
              <a:srgbClr val="7DC244"/>
            </a:solidFill>
            <a:ln>
              <a:noFill/>
            </a:ln>
            <a:effectLst/>
            <a:extLst/>
          </p:spPr>
          <p:txBody>
            <a:bodyPr wrap="none" lIns="0" tIns="0" rIns="0" bIns="0" anchor="ctr"/>
            <a:lstStyle/>
            <a:p>
              <a:pPr defTabSz="914306" eaLnBrk="0" fontAlgn="base" hangingPunct="0">
                <a:lnSpc>
                  <a:spcPct val="90000"/>
                </a:lnSpc>
                <a:spcBef>
                  <a:spcPct val="0"/>
                </a:spcBef>
                <a:spcAft>
                  <a:spcPct val="0"/>
                </a:spcAft>
                <a:defRPr/>
              </a:pPr>
              <a:endParaRPr lang="ru-RU" sz="1200" dirty="0">
                <a:solidFill>
                  <a:srgbClr val="FFFFFF"/>
                </a:solidFill>
                <a:ea typeface="Arial" charset="0"/>
                <a:cs typeface="Arial Unicode MS" charset="0"/>
              </a:endParaRPr>
            </a:p>
          </p:txBody>
        </p:sp>
      </p:grpSp>
      <p:sp>
        <p:nvSpPr>
          <p:cNvPr id="72723" name="Rectangle 19"/>
          <p:cNvSpPr>
            <a:spLocks noChangeArrowheads="1"/>
          </p:cNvSpPr>
          <p:nvPr userDrawn="1"/>
        </p:nvSpPr>
        <p:spPr bwMode="auto">
          <a:xfrm>
            <a:off x="8197850" y="6224588"/>
            <a:ext cx="641350" cy="228600"/>
          </a:xfrm>
          <a:prstGeom prst="rect">
            <a:avLst/>
          </a:prstGeom>
          <a:noFill/>
          <a:ln w="9525">
            <a:noFill/>
            <a:miter lim="800000"/>
            <a:headEnd/>
            <a:tailEnd/>
          </a:ln>
        </p:spPr>
        <p:txBody>
          <a:bodyPr lIns="91430" tIns="45716" rIns="91430" bIns="45716"/>
          <a:lstStyle/>
          <a:p>
            <a:pPr defTabSz="914306" eaLnBrk="0" fontAlgn="base" hangingPunct="0">
              <a:spcBef>
                <a:spcPct val="0"/>
              </a:spcBef>
              <a:spcAft>
                <a:spcPct val="0"/>
              </a:spcAft>
              <a:defRPr/>
            </a:pPr>
            <a:fld id="{A0953BAB-15F8-4DE7-AFEB-E2F5CEBDBBDE}" type="slidenum">
              <a:rPr lang="ru-RU" sz="1200" b="1">
                <a:solidFill>
                  <a:srgbClr val="FFFFFF"/>
                </a:solidFill>
                <a:ea typeface="Arial" charset="0"/>
                <a:cs typeface="Arial Unicode MS" charset="0"/>
              </a:rPr>
              <a:pPr defTabSz="914306" eaLnBrk="0" fontAlgn="base" hangingPunct="0">
                <a:spcBef>
                  <a:spcPct val="0"/>
                </a:spcBef>
                <a:spcAft>
                  <a:spcPct val="0"/>
                </a:spcAft>
                <a:defRPr/>
              </a:pPr>
              <a:t>‹#›</a:t>
            </a:fld>
            <a:endParaRPr lang="ru-RU" sz="1200" dirty="0">
              <a:solidFill>
                <a:srgbClr val="FFFFFF"/>
              </a:solidFill>
              <a:ea typeface="Arial" charset="0"/>
              <a:cs typeface="Arial Unicode MS" charset="0"/>
            </a:endParaRPr>
          </a:p>
        </p:txBody>
      </p:sp>
    </p:spTree>
    <p:extLst>
      <p:ext uri="{BB962C8B-B14F-4D97-AF65-F5344CB8AC3E}">
        <p14:creationId xmlns:p14="http://schemas.microsoft.com/office/powerpoint/2010/main" xmlns="" val="3369010060"/>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Lst>
  <p:txStyles>
    <p:titleStyle>
      <a:lvl1pPr algn="l" rtl="0" eaLnBrk="0" fontAlgn="base" hangingPunct="0">
        <a:lnSpc>
          <a:spcPct val="90000"/>
        </a:lnSpc>
        <a:spcBef>
          <a:spcPct val="0"/>
        </a:spcBef>
        <a:spcAft>
          <a:spcPct val="0"/>
        </a:spcAft>
        <a:defRPr sz="2000" b="1">
          <a:solidFill>
            <a:srgbClr val="00703C"/>
          </a:solidFill>
          <a:latin typeface="+mj-lt"/>
          <a:ea typeface="Arial" charset="0"/>
          <a:cs typeface="Arial" charset="0"/>
        </a:defRPr>
      </a:lvl1pPr>
      <a:lvl2pPr algn="l" rtl="0" eaLnBrk="0" fontAlgn="base" hangingPunct="0">
        <a:lnSpc>
          <a:spcPct val="90000"/>
        </a:lnSpc>
        <a:spcBef>
          <a:spcPct val="0"/>
        </a:spcBef>
        <a:spcAft>
          <a:spcPct val="0"/>
        </a:spcAft>
        <a:defRPr sz="2000" b="1">
          <a:solidFill>
            <a:srgbClr val="00703C"/>
          </a:solidFill>
          <a:latin typeface="Arial" charset="0"/>
          <a:ea typeface="Arial" charset="0"/>
          <a:cs typeface="Arial" charset="0"/>
        </a:defRPr>
      </a:lvl2pPr>
      <a:lvl3pPr algn="l" rtl="0" eaLnBrk="0" fontAlgn="base" hangingPunct="0">
        <a:lnSpc>
          <a:spcPct val="90000"/>
        </a:lnSpc>
        <a:spcBef>
          <a:spcPct val="0"/>
        </a:spcBef>
        <a:spcAft>
          <a:spcPct val="0"/>
        </a:spcAft>
        <a:defRPr sz="2000" b="1">
          <a:solidFill>
            <a:srgbClr val="00703C"/>
          </a:solidFill>
          <a:latin typeface="Arial" charset="0"/>
          <a:ea typeface="Arial" charset="0"/>
          <a:cs typeface="Arial" charset="0"/>
        </a:defRPr>
      </a:lvl3pPr>
      <a:lvl4pPr algn="l" rtl="0" eaLnBrk="0" fontAlgn="base" hangingPunct="0">
        <a:lnSpc>
          <a:spcPct val="90000"/>
        </a:lnSpc>
        <a:spcBef>
          <a:spcPct val="0"/>
        </a:spcBef>
        <a:spcAft>
          <a:spcPct val="0"/>
        </a:spcAft>
        <a:defRPr sz="2000" b="1">
          <a:solidFill>
            <a:srgbClr val="00703C"/>
          </a:solidFill>
          <a:latin typeface="Arial" charset="0"/>
          <a:ea typeface="Arial" charset="0"/>
          <a:cs typeface="Arial" charset="0"/>
        </a:defRPr>
      </a:lvl4pPr>
      <a:lvl5pPr algn="l" rtl="0" eaLnBrk="0" fontAlgn="base" hangingPunct="0">
        <a:lnSpc>
          <a:spcPct val="90000"/>
        </a:lnSpc>
        <a:spcBef>
          <a:spcPct val="0"/>
        </a:spcBef>
        <a:spcAft>
          <a:spcPct val="0"/>
        </a:spcAft>
        <a:defRPr sz="2000" b="1">
          <a:solidFill>
            <a:srgbClr val="00703C"/>
          </a:solidFill>
          <a:latin typeface="Arial" charset="0"/>
          <a:ea typeface="Arial" charset="0"/>
          <a:cs typeface="Arial" charset="0"/>
        </a:defRPr>
      </a:lvl5pPr>
      <a:lvl6pPr marL="457154" algn="l" rtl="0" fontAlgn="base">
        <a:lnSpc>
          <a:spcPct val="90000"/>
        </a:lnSpc>
        <a:spcBef>
          <a:spcPct val="0"/>
        </a:spcBef>
        <a:spcAft>
          <a:spcPct val="0"/>
        </a:spcAft>
        <a:defRPr sz="2000" b="1">
          <a:solidFill>
            <a:srgbClr val="007341"/>
          </a:solidFill>
          <a:latin typeface="Arial" charset="0"/>
          <a:ea typeface="ヒラギノ角ゴ Pro W3" pitchFamily="-128" charset="-128"/>
        </a:defRPr>
      </a:lvl6pPr>
      <a:lvl7pPr marL="914306" algn="l" rtl="0" fontAlgn="base">
        <a:lnSpc>
          <a:spcPct val="90000"/>
        </a:lnSpc>
        <a:spcBef>
          <a:spcPct val="0"/>
        </a:spcBef>
        <a:spcAft>
          <a:spcPct val="0"/>
        </a:spcAft>
        <a:defRPr sz="2000" b="1">
          <a:solidFill>
            <a:srgbClr val="007341"/>
          </a:solidFill>
          <a:latin typeface="Arial" charset="0"/>
          <a:ea typeface="ヒラギノ角ゴ Pro W3" pitchFamily="-128" charset="-128"/>
        </a:defRPr>
      </a:lvl7pPr>
      <a:lvl8pPr marL="1371460" algn="l" rtl="0" fontAlgn="base">
        <a:lnSpc>
          <a:spcPct val="90000"/>
        </a:lnSpc>
        <a:spcBef>
          <a:spcPct val="0"/>
        </a:spcBef>
        <a:spcAft>
          <a:spcPct val="0"/>
        </a:spcAft>
        <a:defRPr sz="2000" b="1">
          <a:solidFill>
            <a:srgbClr val="007341"/>
          </a:solidFill>
          <a:latin typeface="Arial" charset="0"/>
          <a:ea typeface="ヒラギノ角ゴ Pro W3" pitchFamily="-128" charset="-128"/>
        </a:defRPr>
      </a:lvl8pPr>
      <a:lvl9pPr marL="1828613" algn="l" rtl="0" fontAlgn="base">
        <a:lnSpc>
          <a:spcPct val="90000"/>
        </a:lnSpc>
        <a:spcBef>
          <a:spcPct val="0"/>
        </a:spcBef>
        <a:spcAft>
          <a:spcPct val="0"/>
        </a:spcAft>
        <a:defRPr sz="2000" b="1">
          <a:solidFill>
            <a:srgbClr val="007341"/>
          </a:solidFill>
          <a:latin typeface="Arial" charset="0"/>
          <a:ea typeface="ヒラギノ角ゴ Pro W3" pitchFamily="-128" charset="-128"/>
        </a:defRPr>
      </a:lvl9pPr>
    </p:titleStyle>
    <p:bodyStyle>
      <a:lvl1pPr marL="342865" indent="-342865" algn="l" rtl="0" eaLnBrk="0" fontAlgn="base" hangingPunct="0">
        <a:lnSpc>
          <a:spcPct val="120000"/>
        </a:lnSpc>
        <a:spcBef>
          <a:spcPct val="20000"/>
        </a:spcBef>
        <a:spcAft>
          <a:spcPct val="0"/>
        </a:spcAft>
        <a:buChar char="•"/>
        <a:defRPr sz="2800">
          <a:solidFill>
            <a:srgbClr val="00703C"/>
          </a:solidFill>
          <a:latin typeface="+mn-lt"/>
          <a:ea typeface="Arial" charset="0"/>
          <a:cs typeface="Arial" charset="0"/>
        </a:defRPr>
      </a:lvl1pPr>
      <a:lvl2pPr marL="742874" indent="-285722" algn="l" rtl="0" eaLnBrk="0" fontAlgn="base" hangingPunct="0">
        <a:lnSpc>
          <a:spcPct val="120000"/>
        </a:lnSpc>
        <a:spcBef>
          <a:spcPct val="20000"/>
        </a:spcBef>
        <a:spcAft>
          <a:spcPct val="0"/>
        </a:spcAft>
        <a:buChar char="–"/>
        <a:defRPr sz="2000">
          <a:solidFill>
            <a:srgbClr val="00703C"/>
          </a:solidFill>
          <a:latin typeface="+mn-lt"/>
          <a:ea typeface="Arial" charset="0"/>
          <a:cs typeface="Arial" charset="0"/>
        </a:defRPr>
      </a:lvl2pPr>
      <a:lvl3pPr marL="1142883" indent="-228576" algn="l" rtl="0" eaLnBrk="0" fontAlgn="base" hangingPunct="0">
        <a:lnSpc>
          <a:spcPct val="120000"/>
        </a:lnSpc>
        <a:spcBef>
          <a:spcPct val="20000"/>
        </a:spcBef>
        <a:spcAft>
          <a:spcPct val="0"/>
        </a:spcAft>
        <a:buChar char="•"/>
        <a:defRPr sz="2000">
          <a:solidFill>
            <a:srgbClr val="00703C"/>
          </a:solidFill>
          <a:latin typeface="+mn-lt"/>
          <a:ea typeface="Arial" charset="0"/>
          <a:cs typeface="Arial" charset="0"/>
        </a:defRPr>
      </a:lvl3pPr>
      <a:lvl4pPr marL="1561940" indent="-228576" algn="l" rtl="0" eaLnBrk="0" fontAlgn="base" hangingPunct="0">
        <a:lnSpc>
          <a:spcPct val="120000"/>
        </a:lnSpc>
        <a:spcBef>
          <a:spcPct val="20000"/>
        </a:spcBef>
        <a:spcAft>
          <a:spcPct val="0"/>
        </a:spcAft>
        <a:buChar char="–"/>
        <a:defRPr sz="2000">
          <a:solidFill>
            <a:srgbClr val="404040"/>
          </a:solidFill>
          <a:latin typeface="+mn-lt"/>
          <a:ea typeface="Arial" charset="0"/>
          <a:cs typeface="Arial" charset="0"/>
        </a:defRPr>
      </a:lvl4pPr>
      <a:lvl5pPr marL="1980998" indent="-228576" algn="l" rtl="0" eaLnBrk="0" fontAlgn="base" hangingPunct="0">
        <a:lnSpc>
          <a:spcPct val="120000"/>
        </a:lnSpc>
        <a:spcBef>
          <a:spcPct val="20000"/>
        </a:spcBef>
        <a:spcAft>
          <a:spcPct val="0"/>
        </a:spcAft>
        <a:buChar char="»"/>
        <a:defRPr sz="2000">
          <a:solidFill>
            <a:srgbClr val="404040"/>
          </a:solidFill>
          <a:latin typeface="+mn-lt"/>
          <a:ea typeface="Arial" charset="0"/>
          <a:cs typeface="Arial" charset="0"/>
        </a:defRPr>
      </a:lvl5pPr>
      <a:lvl6pPr marL="2438150" indent="-228576" algn="l" rtl="0" fontAlgn="base">
        <a:lnSpc>
          <a:spcPct val="120000"/>
        </a:lnSpc>
        <a:spcBef>
          <a:spcPct val="20000"/>
        </a:spcBef>
        <a:spcAft>
          <a:spcPct val="0"/>
        </a:spcAft>
        <a:defRPr sz="2000">
          <a:solidFill>
            <a:srgbClr val="404040"/>
          </a:solidFill>
          <a:latin typeface="+mn-lt"/>
          <a:ea typeface="+mn-ea"/>
        </a:defRPr>
      </a:lvl6pPr>
      <a:lvl7pPr marL="2895304" indent="-228576" algn="l" rtl="0" fontAlgn="base">
        <a:lnSpc>
          <a:spcPct val="120000"/>
        </a:lnSpc>
        <a:spcBef>
          <a:spcPct val="20000"/>
        </a:spcBef>
        <a:spcAft>
          <a:spcPct val="0"/>
        </a:spcAft>
        <a:defRPr sz="2000">
          <a:solidFill>
            <a:srgbClr val="404040"/>
          </a:solidFill>
          <a:latin typeface="+mn-lt"/>
          <a:ea typeface="+mn-ea"/>
        </a:defRPr>
      </a:lvl7pPr>
      <a:lvl8pPr marL="3352457" indent="-228576" algn="l" rtl="0" fontAlgn="base">
        <a:lnSpc>
          <a:spcPct val="120000"/>
        </a:lnSpc>
        <a:spcBef>
          <a:spcPct val="20000"/>
        </a:spcBef>
        <a:spcAft>
          <a:spcPct val="0"/>
        </a:spcAft>
        <a:defRPr sz="2000">
          <a:solidFill>
            <a:srgbClr val="404040"/>
          </a:solidFill>
          <a:latin typeface="+mn-lt"/>
          <a:ea typeface="+mn-ea"/>
        </a:defRPr>
      </a:lvl8pPr>
      <a:lvl9pPr marL="3809610" indent="-228576" algn="l" rtl="0" fontAlgn="base">
        <a:lnSpc>
          <a:spcPct val="120000"/>
        </a:lnSpc>
        <a:spcBef>
          <a:spcPct val="20000"/>
        </a:spcBef>
        <a:spcAft>
          <a:spcPct val="0"/>
        </a:spcAft>
        <a:defRPr sz="2000">
          <a:solidFill>
            <a:srgbClr val="404040"/>
          </a:solidFill>
          <a:latin typeface="+mn-lt"/>
          <a:ea typeface="+mn-ea"/>
        </a:defRPr>
      </a:lvl9pPr>
    </p:bodyStyle>
    <p:otherStyle>
      <a:defPPr>
        <a:defRPr lang="ru-RU"/>
      </a:defPPr>
      <a:lvl1pPr marL="0" algn="l" defTabSz="914306" rtl="0" eaLnBrk="1" latinLnBrk="0" hangingPunct="1">
        <a:defRPr sz="1800" kern="1200">
          <a:solidFill>
            <a:schemeClr val="tx1"/>
          </a:solidFill>
          <a:latin typeface="+mn-lt"/>
          <a:ea typeface="+mn-ea"/>
          <a:cs typeface="+mn-cs"/>
        </a:defRPr>
      </a:lvl1pPr>
      <a:lvl2pPr marL="457154" algn="l" defTabSz="914306" rtl="0" eaLnBrk="1" latinLnBrk="0" hangingPunct="1">
        <a:defRPr sz="1800" kern="1200">
          <a:solidFill>
            <a:schemeClr val="tx1"/>
          </a:solidFill>
          <a:latin typeface="+mn-lt"/>
          <a:ea typeface="+mn-ea"/>
          <a:cs typeface="+mn-cs"/>
        </a:defRPr>
      </a:lvl2pPr>
      <a:lvl3pPr marL="914306" algn="l" defTabSz="914306" rtl="0" eaLnBrk="1" latinLnBrk="0" hangingPunct="1">
        <a:defRPr sz="1800" kern="1200">
          <a:solidFill>
            <a:schemeClr val="tx1"/>
          </a:solidFill>
          <a:latin typeface="+mn-lt"/>
          <a:ea typeface="+mn-ea"/>
          <a:cs typeface="+mn-cs"/>
        </a:defRPr>
      </a:lvl3pPr>
      <a:lvl4pPr marL="1371460" algn="l" defTabSz="914306" rtl="0" eaLnBrk="1" latinLnBrk="0" hangingPunct="1">
        <a:defRPr sz="1800" kern="1200">
          <a:solidFill>
            <a:schemeClr val="tx1"/>
          </a:solidFill>
          <a:latin typeface="+mn-lt"/>
          <a:ea typeface="+mn-ea"/>
          <a:cs typeface="+mn-cs"/>
        </a:defRPr>
      </a:lvl4pPr>
      <a:lvl5pPr marL="1828613" algn="l" defTabSz="914306" rtl="0" eaLnBrk="1" latinLnBrk="0" hangingPunct="1">
        <a:defRPr sz="1800" kern="1200">
          <a:solidFill>
            <a:schemeClr val="tx1"/>
          </a:solidFill>
          <a:latin typeface="+mn-lt"/>
          <a:ea typeface="+mn-ea"/>
          <a:cs typeface="+mn-cs"/>
        </a:defRPr>
      </a:lvl5pPr>
      <a:lvl6pPr marL="2285766" algn="l" defTabSz="914306" rtl="0" eaLnBrk="1" latinLnBrk="0" hangingPunct="1">
        <a:defRPr sz="1800" kern="1200">
          <a:solidFill>
            <a:schemeClr val="tx1"/>
          </a:solidFill>
          <a:latin typeface="+mn-lt"/>
          <a:ea typeface="+mn-ea"/>
          <a:cs typeface="+mn-cs"/>
        </a:defRPr>
      </a:lvl6pPr>
      <a:lvl7pPr marL="2742920" algn="l" defTabSz="914306" rtl="0" eaLnBrk="1" latinLnBrk="0" hangingPunct="1">
        <a:defRPr sz="1800" kern="1200">
          <a:solidFill>
            <a:schemeClr val="tx1"/>
          </a:solidFill>
          <a:latin typeface="+mn-lt"/>
          <a:ea typeface="+mn-ea"/>
          <a:cs typeface="+mn-cs"/>
        </a:defRPr>
      </a:lvl7pPr>
      <a:lvl8pPr marL="3200072" algn="l" defTabSz="914306" rtl="0" eaLnBrk="1" latinLnBrk="0" hangingPunct="1">
        <a:defRPr sz="1800" kern="1200">
          <a:solidFill>
            <a:schemeClr val="tx1"/>
          </a:solidFill>
          <a:latin typeface="+mn-lt"/>
          <a:ea typeface="+mn-ea"/>
          <a:cs typeface="+mn-cs"/>
        </a:defRPr>
      </a:lvl8pPr>
      <a:lvl9pPr marL="3657226" algn="l" defTabSz="91430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8" name="Rectangle 2"/>
          <p:cNvSpPr>
            <a:spLocks noGrp="1" noChangeArrowheads="1"/>
          </p:cNvSpPr>
          <p:nvPr>
            <p:ph type="title"/>
            <p:custDataLst>
              <p:tags r:id="rId8"/>
            </p:custDataLst>
          </p:nvPr>
        </p:nvSpPr>
        <p:spPr bwMode="auto">
          <a:xfrm>
            <a:off x="350838" y="0"/>
            <a:ext cx="6735762" cy="817563"/>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AU" smtClean="0"/>
              <a:t>Образец заголовка</a:t>
            </a:r>
          </a:p>
        </p:txBody>
      </p:sp>
      <p:sp>
        <p:nvSpPr>
          <p:cNvPr id="1029" name="Rectangle 3"/>
          <p:cNvSpPr>
            <a:spLocks noGrp="1" noChangeArrowheads="1"/>
          </p:cNvSpPr>
          <p:nvPr>
            <p:ph type="body" idx="1"/>
            <p:custDataLst>
              <p:tags r:id="rId9"/>
            </p:custDataLst>
          </p:nvPr>
        </p:nvSpPr>
        <p:spPr bwMode="auto">
          <a:xfrm>
            <a:off x="350838" y="1470025"/>
            <a:ext cx="8662987" cy="122237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AU" smtClean="0"/>
              <a:t>Образец текста</a:t>
            </a:r>
          </a:p>
          <a:p>
            <a:pPr lvl="1"/>
            <a:r>
              <a:rPr lang="en-AU" smtClean="0"/>
              <a:t>Второй уровень</a:t>
            </a:r>
          </a:p>
          <a:p>
            <a:pPr lvl="2"/>
            <a:r>
              <a:rPr lang="en-AU" smtClean="0"/>
              <a:t>Третий уровень</a:t>
            </a:r>
          </a:p>
          <a:p>
            <a:pPr lvl="3"/>
            <a:r>
              <a:rPr lang="en-AU" smtClean="0"/>
              <a:t>Четвертый уровень</a:t>
            </a:r>
          </a:p>
          <a:p>
            <a:pPr lvl="4"/>
            <a:r>
              <a:rPr lang="en-AU" smtClean="0"/>
              <a:t>Пятый уровень</a:t>
            </a:r>
          </a:p>
        </p:txBody>
      </p:sp>
      <p:grpSp>
        <p:nvGrpSpPr>
          <p:cNvPr id="1030" name="McK Slide Elements"/>
          <p:cNvGrpSpPr>
            <a:grpSpLocks/>
          </p:cNvGrpSpPr>
          <p:nvPr/>
        </p:nvGrpSpPr>
        <p:grpSpPr bwMode="auto">
          <a:xfrm>
            <a:off x="128588" y="1055688"/>
            <a:ext cx="8332787" cy="5775325"/>
            <a:chOff x="81" y="665"/>
            <a:chExt cx="5249" cy="3638"/>
          </a:xfrm>
        </p:grpSpPr>
        <p:sp>
          <p:nvSpPr>
            <p:cNvPr id="4101" name="McK Measure" hidden="1"/>
            <p:cNvSpPr txBox="1">
              <a:spLocks noChangeArrowheads="1"/>
            </p:cNvSpPr>
            <p:nvPr userDrawn="1"/>
          </p:nvSpPr>
          <p:spPr bwMode="auto">
            <a:xfrm>
              <a:off x="221" y="665"/>
              <a:ext cx="5076" cy="154"/>
            </a:xfrm>
            <a:prstGeom prst="rect">
              <a:avLst/>
            </a:prstGeom>
            <a:noFill/>
            <a:ln>
              <a:noFill/>
            </a:ln>
            <a:effectLst/>
            <a:extLst/>
          </p:spPr>
          <p:txBody>
            <a:bodyPr lIns="0" tIns="0" rIns="0" bIns="0">
              <a:spAutoFit/>
            </a:bodyPr>
            <a:lstStyle>
              <a:lvl1pPr defTabSz="912813">
                <a:defRPr>
                  <a:solidFill>
                    <a:schemeClr val="tx1"/>
                  </a:solidFill>
                  <a:latin typeface="Arial" pitchFamily="34" charset="0"/>
                </a:defRPr>
              </a:lvl1pPr>
              <a:lvl2pPr defTabSz="912813">
                <a:defRPr>
                  <a:solidFill>
                    <a:schemeClr val="tx1"/>
                  </a:solidFill>
                  <a:latin typeface="Arial" pitchFamily="34" charset="0"/>
                </a:defRPr>
              </a:lvl2pPr>
              <a:lvl3pPr marL="912813" defTabSz="912813">
                <a:defRPr>
                  <a:solidFill>
                    <a:schemeClr val="tx1"/>
                  </a:solidFill>
                  <a:latin typeface="Arial" pitchFamily="34" charset="0"/>
                </a:defRPr>
              </a:lvl3pPr>
              <a:lvl4pPr defTabSz="912813">
                <a:defRPr>
                  <a:solidFill>
                    <a:schemeClr val="tx1"/>
                  </a:solidFill>
                  <a:latin typeface="Arial" pitchFamily="34" charset="0"/>
                </a:defRPr>
              </a:lvl4pPr>
              <a:lvl5pPr defTabSz="912813">
                <a:defRPr>
                  <a:solidFill>
                    <a:schemeClr val="tx1"/>
                  </a:solidFill>
                  <a:latin typeface="Arial" pitchFamily="34" charset="0"/>
                </a:defRPr>
              </a:lvl5pPr>
              <a:lvl6pPr defTabSz="912813" fontAlgn="base">
                <a:spcBef>
                  <a:spcPct val="0"/>
                </a:spcBef>
                <a:spcAft>
                  <a:spcPct val="0"/>
                </a:spcAft>
                <a:defRPr>
                  <a:solidFill>
                    <a:schemeClr val="tx1"/>
                  </a:solidFill>
                  <a:latin typeface="Arial" pitchFamily="34" charset="0"/>
                </a:defRPr>
              </a:lvl6pPr>
              <a:lvl7pPr defTabSz="912813" fontAlgn="base">
                <a:spcBef>
                  <a:spcPct val="0"/>
                </a:spcBef>
                <a:spcAft>
                  <a:spcPct val="0"/>
                </a:spcAft>
                <a:defRPr>
                  <a:solidFill>
                    <a:schemeClr val="tx1"/>
                  </a:solidFill>
                  <a:latin typeface="Arial" pitchFamily="34" charset="0"/>
                </a:defRPr>
              </a:lvl7pPr>
              <a:lvl8pPr defTabSz="912813" fontAlgn="base">
                <a:spcBef>
                  <a:spcPct val="0"/>
                </a:spcBef>
                <a:spcAft>
                  <a:spcPct val="0"/>
                </a:spcAft>
                <a:defRPr>
                  <a:solidFill>
                    <a:schemeClr val="tx1"/>
                  </a:solidFill>
                  <a:latin typeface="Arial" pitchFamily="34" charset="0"/>
                </a:defRPr>
              </a:lvl8pPr>
              <a:lvl9pPr defTabSz="912813" fontAlgn="base">
                <a:spcBef>
                  <a:spcPct val="0"/>
                </a:spcBef>
                <a:spcAft>
                  <a:spcPct val="0"/>
                </a:spcAft>
                <a:defRPr>
                  <a:solidFill>
                    <a:schemeClr val="tx1"/>
                  </a:solidFill>
                  <a:latin typeface="Arial" pitchFamily="34" charset="0"/>
                </a:defRPr>
              </a:lvl9pPr>
            </a:lstStyle>
            <a:p>
              <a:pPr fontAlgn="base">
                <a:spcBef>
                  <a:spcPct val="0"/>
                </a:spcBef>
                <a:spcAft>
                  <a:spcPct val="0"/>
                </a:spcAft>
                <a:defRPr/>
              </a:pPr>
              <a:r>
                <a:rPr lang="en-AU" sz="1600" dirty="0">
                  <a:solidFill>
                    <a:srgbClr val="000000"/>
                  </a:solidFill>
                </a:rPr>
                <a:t>Unit of measure</a:t>
              </a:r>
            </a:p>
          </p:txBody>
        </p:sp>
        <p:sp>
          <p:nvSpPr>
            <p:cNvPr id="4102" name="McK Footnote" hidden="1"/>
            <p:cNvSpPr txBox="1">
              <a:spLocks noChangeArrowheads="1"/>
            </p:cNvSpPr>
            <p:nvPr userDrawn="1"/>
          </p:nvSpPr>
          <p:spPr bwMode="auto">
            <a:xfrm>
              <a:off x="81" y="4050"/>
              <a:ext cx="5249" cy="253"/>
            </a:xfrm>
            <a:prstGeom prst="rect">
              <a:avLst/>
            </a:prstGeom>
            <a:noFill/>
            <a:ln>
              <a:noFill/>
            </a:ln>
            <a:effectLst/>
            <a:extLst/>
          </p:spPr>
          <p:txBody>
            <a:bodyPr lIns="0" tIns="0" rIns="0" bIns="0" anchor="b">
              <a:spAutoFit/>
            </a:bodyPr>
            <a:lstStyle>
              <a:lvl1pPr marL="585788" indent="-585788" defTabSz="912813">
                <a:tabLst>
                  <a:tab pos="544513" algn="r"/>
                </a:tabLst>
                <a:defRPr>
                  <a:solidFill>
                    <a:schemeClr val="tx1"/>
                  </a:solidFill>
                  <a:latin typeface="Arial" pitchFamily="34" charset="0"/>
                </a:defRPr>
              </a:lvl1pPr>
              <a:lvl2pPr marL="1052513" defTabSz="912813">
                <a:tabLst>
                  <a:tab pos="544513" algn="r"/>
                </a:tabLst>
                <a:defRPr>
                  <a:solidFill>
                    <a:schemeClr val="tx1"/>
                  </a:solidFill>
                  <a:latin typeface="Arial" pitchFamily="34" charset="0"/>
                </a:defRPr>
              </a:lvl2pPr>
              <a:lvl3pPr marL="1243013" defTabSz="912813">
                <a:tabLst>
                  <a:tab pos="544513" algn="r"/>
                </a:tabLst>
                <a:defRPr>
                  <a:solidFill>
                    <a:schemeClr val="tx1"/>
                  </a:solidFill>
                  <a:latin typeface="Arial" pitchFamily="34" charset="0"/>
                </a:defRPr>
              </a:lvl3pPr>
              <a:lvl4pPr marL="1433513" defTabSz="912813">
                <a:tabLst>
                  <a:tab pos="544513" algn="r"/>
                </a:tabLst>
                <a:defRPr>
                  <a:solidFill>
                    <a:schemeClr val="tx1"/>
                  </a:solidFill>
                  <a:latin typeface="Arial" pitchFamily="34" charset="0"/>
                </a:defRPr>
              </a:lvl4pPr>
              <a:lvl5pPr defTabSz="912813">
                <a:tabLst>
                  <a:tab pos="544513" algn="r"/>
                </a:tabLst>
                <a:defRPr>
                  <a:solidFill>
                    <a:schemeClr val="tx1"/>
                  </a:solidFill>
                  <a:latin typeface="Arial" pitchFamily="34" charset="0"/>
                </a:defRPr>
              </a:lvl5pPr>
              <a:lvl6pPr defTabSz="912813" fontAlgn="base">
                <a:spcBef>
                  <a:spcPct val="0"/>
                </a:spcBef>
                <a:spcAft>
                  <a:spcPct val="0"/>
                </a:spcAft>
                <a:tabLst>
                  <a:tab pos="544513" algn="r"/>
                </a:tabLst>
                <a:defRPr>
                  <a:solidFill>
                    <a:schemeClr val="tx1"/>
                  </a:solidFill>
                  <a:latin typeface="Arial" pitchFamily="34" charset="0"/>
                </a:defRPr>
              </a:lvl6pPr>
              <a:lvl7pPr defTabSz="912813" fontAlgn="base">
                <a:spcBef>
                  <a:spcPct val="0"/>
                </a:spcBef>
                <a:spcAft>
                  <a:spcPct val="0"/>
                </a:spcAft>
                <a:tabLst>
                  <a:tab pos="544513" algn="r"/>
                </a:tabLst>
                <a:defRPr>
                  <a:solidFill>
                    <a:schemeClr val="tx1"/>
                  </a:solidFill>
                  <a:latin typeface="Arial" pitchFamily="34" charset="0"/>
                </a:defRPr>
              </a:lvl7pPr>
              <a:lvl8pPr defTabSz="912813" fontAlgn="base">
                <a:spcBef>
                  <a:spcPct val="0"/>
                </a:spcBef>
                <a:spcAft>
                  <a:spcPct val="0"/>
                </a:spcAft>
                <a:tabLst>
                  <a:tab pos="544513" algn="r"/>
                </a:tabLst>
                <a:defRPr>
                  <a:solidFill>
                    <a:schemeClr val="tx1"/>
                  </a:solidFill>
                  <a:latin typeface="Arial" pitchFamily="34" charset="0"/>
                </a:defRPr>
              </a:lvl8pPr>
              <a:lvl9pPr defTabSz="912813" fontAlgn="base">
                <a:spcBef>
                  <a:spcPct val="0"/>
                </a:spcBef>
                <a:spcAft>
                  <a:spcPct val="0"/>
                </a:spcAft>
                <a:tabLst>
                  <a:tab pos="544513" algn="r"/>
                </a:tabLst>
                <a:defRPr>
                  <a:solidFill>
                    <a:schemeClr val="tx1"/>
                  </a:solidFill>
                  <a:latin typeface="Arial" pitchFamily="34" charset="0"/>
                </a:defRPr>
              </a:lvl9pPr>
            </a:lstStyle>
            <a:p>
              <a:pPr fontAlgn="base">
                <a:spcBef>
                  <a:spcPct val="0"/>
                </a:spcBef>
                <a:spcAft>
                  <a:spcPct val="0"/>
                </a:spcAft>
                <a:defRPr/>
              </a:pPr>
              <a:r>
                <a:rPr lang="en-AU" sz="1200" dirty="0">
                  <a:solidFill>
                    <a:srgbClr val="000000"/>
                  </a:solidFill>
                </a:rPr>
                <a:t>	*	Footnote</a:t>
              </a:r>
            </a:p>
            <a:p>
              <a:pPr fontAlgn="base">
                <a:spcBef>
                  <a:spcPct val="20000"/>
                </a:spcBef>
                <a:spcAft>
                  <a:spcPct val="0"/>
                </a:spcAft>
                <a:defRPr/>
              </a:pPr>
              <a:r>
                <a:rPr lang="en-AU" sz="1200" dirty="0">
                  <a:solidFill>
                    <a:srgbClr val="000000"/>
                  </a:solidFill>
                </a:rPr>
                <a:t>Source:		Source</a:t>
              </a:r>
            </a:p>
          </p:txBody>
        </p:sp>
      </p:grpSp>
      <p:sp>
        <p:nvSpPr>
          <p:cNvPr id="4103" name="Working Draft" hidden="1"/>
          <p:cNvSpPr txBox="1">
            <a:spLocks noChangeArrowheads="1"/>
          </p:cNvSpPr>
          <p:nvPr>
            <p:custDataLst>
              <p:tags r:id="rId10"/>
            </p:custDataLst>
          </p:nvPr>
        </p:nvSpPr>
        <p:spPr bwMode="auto">
          <a:xfrm rot="5400000">
            <a:off x="8217694" y="2747169"/>
            <a:ext cx="1712913" cy="92075"/>
          </a:xfrm>
          <a:prstGeom prst="rect">
            <a:avLst/>
          </a:prstGeom>
          <a:noFill/>
          <a:ln>
            <a:noFill/>
          </a:ln>
          <a:effectLst/>
          <a:extLst/>
        </p:spPr>
        <p:txBody>
          <a:bodyPr wrap="none" lIns="0" tIns="0" rIns="0" bIns="0">
            <a:spAutoFit/>
          </a:bodyPr>
          <a:lstStyle>
            <a:lvl1pPr defTabSz="933450">
              <a:defRPr>
                <a:solidFill>
                  <a:schemeClr val="tx1"/>
                </a:solidFill>
                <a:latin typeface="Arial" pitchFamily="34" charset="0"/>
              </a:defRPr>
            </a:lvl1pPr>
            <a:lvl2pPr marL="466725" defTabSz="933450">
              <a:defRPr>
                <a:solidFill>
                  <a:schemeClr val="tx1"/>
                </a:solidFill>
                <a:latin typeface="Arial" pitchFamily="34" charset="0"/>
              </a:defRPr>
            </a:lvl2pPr>
            <a:lvl3pPr marL="933450" defTabSz="933450">
              <a:defRPr>
                <a:solidFill>
                  <a:schemeClr val="tx1"/>
                </a:solidFill>
                <a:latin typeface="Arial" pitchFamily="34" charset="0"/>
              </a:defRPr>
            </a:lvl3pPr>
            <a:lvl4pPr marL="1400175" defTabSz="933450">
              <a:defRPr>
                <a:solidFill>
                  <a:schemeClr val="tx1"/>
                </a:solidFill>
                <a:latin typeface="Arial" pitchFamily="34" charset="0"/>
              </a:defRPr>
            </a:lvl4pPr>
            <a:lvl5pPr marL="1865313" defTabSz="933450">
              <a:defRPr>
                <a:solidFill>
                  <a:schemeClr val="tx1"/>
                </a:solidFill>
                <a:latin typeface="Arial" pitchFamily="34" charset="0"/>
              </a:defRPr>
            </a:lvl5pPr>
            <a:lvl6pPr marL="2322513" defTabSz="933450" fontAlgn="base">
              <a:spcBef>
                <a:spcPct val="0"/>
              </a:spcBef>
              <a:spcAft>
                <a:spcPct val="0"/>
              </a:spcAft>
              <a:defRPr>
                <a:solidFill>
                  <a:schemeClr val="tx1"/>
                </a:solidFill>
                <a:latin typeface="Arial" pitchFamily="34" charset="0"/>
              </a:defRPr>
            </a:lvl6pPr>
            <a:lvl7pPr marL="2779713" defTabSz="933450" fontAlgn="base">
              <a:spcBef>
                <a:spcPct val="0"/>
              </a:spcBef>
              <a:spcAft>
                <a:spcPct val="0"/>
              </a:spcAft>
              <a:defRPr>
                <a:solidFill>
                  <a:schemeClr val="tx1"/>
                </a:solidFill>
                <a:latin typeface="Arial" pitchFamily="34" charset="0"/>
              </a:defRPr>
            </a:lvl7pPr>
            <a:lvl8pPr marL="3236913" defTabSz="933450" fontAlgn="base">
              <a:spcBef>
                <a:spcPct val="0"/>
              </a:spcBef>
              <a:spcAft>
                <a:spcPct val="0"/>
              </a:spcAft>
              <a:defRPr>
                <a:solidFill>
                  <a:schemeClr val="tx1"/>
                </a:solidFill>
                <a:latin typeface="Arial" pitchFamily="34" charset="0"/>
              </a:defRPr>
            </a:lvl8pPr>
            <a:lvl9pPr marL="3694113" defTabSz="933450" fontAlgn="base">
              <a:spcBef>
                <a:spcPct val="0"/>
              </a:spcBef>
              <a:spcAft>
                <a:spcPct val="0"/>
              </a:spcAft>
              <a:defRPr>
                <a:solidFill>
                  <a:schemeClr val="tx1"/>
                </a:solidFill>
                <a:latin typeface="Arial" pitchFamily="34" charset="0"/>
              </a:defRPr>
            </a:lvl9pPr>
          </a:lstStyle>
          <a:p>
            <a:pPr fontAlgn="base">
              <a:spcBef>
                <a:spcPct val="0"/>
              </a:spcBef>
              <a:spcAft>
                <a:spcPct val="0"/>
              </a:spcAft>
              <a:defRPr/>
            </a:pPr>
            <a:r>
              <a:rPr lang="en-US" sz="600" dirty="0">
                <a:solidFill>
                  <a:srgbClr val="000000"/>
                </a:solidFill>
              </a:rPr>
              <a:t>Working Draft - Last Modified 03.02.2009 18:56:10</a:t>
            </a:r>
            <a:endParaRPr lang="en-AU" sz="600" dirty="0">
              <a:solidFill>
                <a:srgbClr val="000000"/>
              </a:solidFill>
            </a:endParaRPr>
          </a:p>
        </p:txBody>
      </p:sp>
      <p:sp>
        <p:nvSpPr>
          <p:cNvPr id="4104" name="Printed" hidden="1"/>
          <p:cNvSpPr txBox="1">
            <a:spLocks noChangeArrowheads="1"/>
          </p:cNvSpPr>
          <p:nvPr>
            <p:custDataLst>
              <p:tags r:id="rId11"/>
            </p:custDataLst>
          </p:nvPr>
        </p:nvSpPr>
        <p:spPr bwMode="auto">
          <a:xfrm rot="5400000">
            <a:off x="8590757" y="4291806"/>
            <a:ext cx="966788" cy="92075"/>
          </a:xfrm>
          <a:prstGeom prst="rect">
            <a:avLst/>
          </a:prstGeom>
          <a:noFill/>
          <a:ln>
            <a:noFill/>
          </a:ln>
          <a:effectLst/>
          <a:extLst/>
        </p:spPr>
        <p:txBody>
          <a:bodyPr wrap="none" lIns="0" tIns="0" rIns="0" bIns="0">
            <a:spAutoFit/>
          </a:bodyPr>
          <a:lstStyle>
            <a:lvl1pPr defTabSz="933450">
              <a:defRPr>
                <a:solidFill>
                  <a:schemeClr val="tx1"/>
                </a:solidFill>
                <a:latin typeface="Arial" pitchFamily="34" charset="0"/>
              </a:defRPr>
            </a:lvl1pPr>
            <a:lvl2pPr marL="466725" defTabSz="933450">
              <a:defRPr>
                <a:solidFill>
                  <a:schemeClr val="tx1"/>
                </a:solidFill>
                <a:latin typeface="Arial" pitchFamily="34" charset="0"/>
              </a:defRPr>
            </a:lvl2pPr>
            <a:lvl3pPr marL="933450" defTabSz="933450">
              <a:defRPr>
                <a:solidFill>
                  <a:schemeClr val="tx1"/>
                </a:solidFill>
                <a:latin typeface="Arial" pitchFamily="34" charset="0"/>
              </a:defRPr>
            </a:lvl3pPr>
            <a:lvl4pPr marL="1400175" defTabSz="933450">
              <a:defRPr>
                <a:solidFill>
                  <a:schemeClr val="tx1"/>
                </a:solidFill>
                <a:latin typeface="Arial" pitchFamily="34" charset="0"/>
              </a:defRPr>
            </a:lvl4pPr>
            <a:lvl5pPr marL="1865313" defTabSz="933450">
              <a:defRPr>
                <a:solidFill>
                  <a:schemeClr val="tx1"/>
                </a:solidFill>
                <a:latin typeface="Arial" pitchFamily="34" charset="0"/>
              </a:defRPr>
            </a:lvl5pPr>
            <a:lvl6pPr marL="2322513" defTabSz="933450" fontAlgn="base">
              <a:spcBef>
                <a:spcPct val="0"/>
              </a:spcBef>
              <a:spcAft>
                <a:spcPct val="0"/>
              </a:spcAft>
              <a:defRPr>
                <a:solidFill>
                  <a:schemeClr val="tx1"/>
                </a:solidFill>
                <a:latin typeface="Arial" pitchFamily="34" charset="0"/>
              </a:defRPr>
            </a:lvl6pPr>
            <a:lvl7pPr marL="2779713" defTabSz="933450" fontAlgn="base">
              <a:spcBef>
                <a:spcPct val="0"/>
              </a:spcBef>
              <a:spcAft>
                <a:spcPct val="0"/>
              </a:spcAft>
              <a:defRPr>
                <a:solidFill>
                  <a:schemeClr val="tx1"/>
                </a:solidFill>
                <a:latin typeface="Arial" pitchFamily="34" charset="0"/>
              </a:defRPr>
            </a:lvl7pPr>
            <a:lvl8pPr marL="3236913" defTabSz="933450" fontAlgn="base">
              <a:spcBef>
                <a:spcPct val="0"/>
              </a:spcBef>
              <a:spcAft>
                <a:spcPct val="0"/>
              </a:spcAft>
              <a:defRPr>
                <a:solidFill>
                  <a:schemeClr val="tx1"/>
                </a:solidFill>
                <a:latin typeface="Arial" pitchFamily="34" charset="0"/>
              </a:defRPr>
            </a:lvl8pPr>
            <a:lvl9pPr marL="3694113" defTabSz="933450" fontAlgn="base">
              <a:spcBef>
                <a:spcPct val="0"/>
              </a:spcBef>
              <a:spcAft>
                <a:spcPct val="0"/>
              </a:spcAft>
              <a:defRPr>
                <a:solidFill>
                  <a:schemeClr val="tx1"/>
                </a:solidFill>
                <a:latin typeface="Arial" pitchFamily="34" charset="0"/>
              </a:defRPr>
            </a:lvl9pPr>
          </a:lstStyle>
          <a:p>
            <a:pPr fontAlgn="base">
              <a:spcBef>
                <a:spcPct val="0"/>
              </a:spcBef>
              <a:spcAft>
                <a:spcPct val="0"/>
              </a:spcAft>
              <a:defRPr/>
            </a:pPr>
            <a:r>
              <a:rPr lang="en-AU" sz="600" dirty="0">
                <a:solidFill>
                  <a:srgbClr val="000000"/>
                </a:solidFill>
              </a:rPr>
              <a:t>Printed 18.07.2008 13:03:31</a:t>
            </a:r>
          </a:p>
        </p:txBody>
      </p:sp>
      <p:graphicFrame>
        <p:nvGraphicFramePr>
          <p:cNvPr id="1026" name="Rectangle 9" hidden="1"/>
          <p:cNvGraphicFramePr>
            <a:graphicFrameLocks/>
          </p:cNvGraphicFramePr>
          <p:nvPr/>
        </p:nvGraphicFramePr>
        <p:xfrm>
          <a:off x="0" y="0"/>
          <a:ext cx="158750" cy="158750"/>
        </p:xfrm>
        <a:graphic>
          <a:graphicData uri="http://schemas.openxmlformats.org/presentationml/2006/ole">
            <p:oleObj spid="_x0000_s4112" name="think-cell Slide" r:id="rId12" imgW="0" imgH="0" progId="">
              <p:embed/>
            </p:oleObj>
          </a:graphicData>
        </a:graphic>
      </p:graphicFrame>
      <p:sp>
        <p:nvSpPr>
          <p:cNvPr id="4107" name="Rectangle 11"/>
          <p:cNvSpPr>
            <a:spLocks noGrp="1" noChangeArrowheads="1"/>
          </p:cNvSpPr>
          <p:nvPr>
            <p:ph type="ftr" sz="quarter" idx="3"/>
          </p:nvPr>
        </p:nvSpPr>
        <p:spPr bwMode="auto">
          <a:xfrm>
            <a:off x="7164388" y="6597650"/>
            <a:ext cx="1979612" cy="2603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800">
                <a:solidFill>
                  <a:schemeClr val="bg1">
                    <a:lumMod val="50000"/>
                  </a:schemeClr>
                </a:solidFill>
                <a:latin typeface="Times New Roman" pitchFamily="18" charset="0"/>
              </a:defRPr>
            </a:lvl1pPr>
          </a:lstStyle>
          <a:p>
            <a:pPr fontAlgn="base">
              <a:spcBef>
                <a:spcPct val="0"/>
              </a:spcBef>
              <a:spcAft>
                <a:spcPct val="0"/>
              </a:spcAft>
              <a:defRPr/>
            </a:pPr>
            <a:endParaRPr lang="ru-RU" dirty="0">
              <a:solidFill>
                <a:srgbClr val="FFFFFF">
                  <a:lumMod val="50000"/>
                </a:srgbClr>
              </a:solidFill>
            </a:endParaRPr>
          </a:p>
        </p:txBody>
      </p:sp>
      <p:pic>
        <p:nvPicPr>
          <p:cNvPr id="1034" name="Picture 23" descr="LEFT_01"/>
          <p:cNvPicPr>
            <a:picLocks noChangeAspect="1" noChangeArrowheads="1"/>
          </p:cNvPicPr>
          <p:nvPr userDrawn="1"/>
        </p:nvPicPr>
        <p:blipFill>
          <a:blip r:embed="rId13" cstate="print"/>
          <a:srcRect/>
          <a:stretch>
            <a:fillRect/>
          </a:stretch>
        </p:blipFill>
        <p:spPr bwMode="auto">
          <a:xfrm>
            <a:off x="0" y="304800"/>
            <a:ext cx="533400" cy="6191250"/>
          </a:xfrm>
          <a:prstGeom prst="rect">
            <a:avLst/>
          </a:prstGeom>
          <a:noFill/>
          <a:ln w="9525">
            <a:noFill/>
            <a:miter lim="800000"/>
            <a:headEnd/>
            <a:tailEnd/>
          </a:ln>
        </p:spPr>
      </p:pic>
      <p:sp>
        <p:nvSpPr>
          <p:cNvPr id="2" name="Line 6"/>
          <p:cNvSpPr>
            <a:spLocks noChangeShapeType="1"/>
          </p:cNvSpPr>
          <p:nvPr userDrawn="1"/>
        </p:nvSpPr>
        <p:spPr bwMode="auto">
          <a:xfrm>
            <a:off x="1066800" y="838200"/>
            <a:ext cx="7689850" cy="0"/>
          </a:xfrm>
          <a:prstGeom prst="line">
            <a:avLst/>
          </a:prstGeom>
          <a:noFill/>
          <a:ln w="28575">
            <a:solidFill>
              <a:srgbClr val="00703C"/>
            </a:solidFill>
            <a:round/>
            <a:headEnd/>
            <a:tailEnd/>
          </a:ln>
        </p:spPr>
        <p:txBody>
          <a:bodyPr wrap="none" anchor="ctr"/>
          <a:lstStyle/>
          <a:p>
            <a:pPr fontAlgn="base">
              <a:spcBef>
                <a:spcPct val="0"/>
              </a:spcBef>
              <a:spcAft>
                <a:spcPct val="0"/>
              </a:spcAft>
              <a:defRPr/>
            </a:pPr>
            <a:endParaRPr lang="ru-RU" sz="2000" dirty="0">
              <a:solidFill>
                <a:srgbClr val="000000"/>
              </a:solidFill>
            </a:endParaRPr>
          </a:p>
        </p:txBody>
      </p:sp>
      <p:pic>
        <p:nvPicPr>
          <p:cNvPr id="1036" name="Picture 15" descr="logo"/>
          <p:cNvPicPr>
            <a:picLocks noChangeAspect="1" noChangeArrowheads="1"/>
          </p:cNvPicPr>
          <p:nvPr userDrawn="1"/>
        </p:nvPicPr>
        <p:blipFill>
          <a:blip r:embed="rId14" cstate="print"/>
          <a:srcRect/>
          <a:stretch>
            <a:fillRect/>
          </a:stretch>
        </p:blipFill>
        <p:spPr bwMode="auto">
          <a:xfrm>
            <a:off x="7043738" y="152400"/>
            <a:ext cx="1871662" cy="496888"/>
          </a:xfrm>
          <a:prstGeom prst="rect">
            <a:avLst/>
          </a:prstGeom>
          <a:noFill/>
          <a:ln w="9525">
            <a:noFill/>
            <a:miter lim="800000"/>
            <a:headEnd/>
            <a:tailEnd/>
          </a:ln>
        </p:spPr>
      </p:pic>
      <p:grpSp>
        <p:nvGrpSpPr>
          <p:cNvPr id="1037" name="Group 13"/>
          <p:cNvGrpSpPr>
            <a:grpSpLocks/>
          </p:cNvGrpSpPr>
          <p:nvPr userDrawn="1"/>
        </p:nvGrpSpPr>
        <p:grpSpPr bwMode="auto">
          <a:xfrm>
            <a:off x="8458200" y="6400800"/>
            <a:ext cx="685800" cy="304800"/>
            <a:chOff x="5100" y="3932"/>
            <a:chExt cx="660" cy="152"/>
          </a:xfrm>
        </p:grpSpPr>
        <p:sp>
          <p:nvSpPr>
            <p:cNvPr id="1038" name="AutoShape 2"/>
            <p:cNvSpPr>
              <a:spLocks noChangeArrowheads="1"/>
            </p:cNvSpPr>
            <p:nvPr userDrawn="1"/>
          </p:nvSpPr>
          <p:spPr bwMode="auto">
            <a:xfrm>
              <a:off x="5100" y="3932"/>
              <a:ext cx="660" cy="152"/>
            </a:xfrm>
            <a:prstGeom prst="roundRect">
              <a:avLst>
                <a:gd name="adj" fmla="val 37500"/>
              </a:avLst>
            </a:prstGeom>
            <a:solidFill>
              <a:srgbClr val="7DC244"/>
            </a:solidFill>
            <a:ln w="9525">
              <a:noFill/>
              <a:round/>
              <a:headEnd/>
              <a:tailEnd/>
            </a:ln>
          </p:spPr>
          <p:txBody>
            <a:bodyPr wrap="none" anchor="ctr"/>
            <a:lstStyle/>
            <a:p>
              <a:pPr eaLnBrk="0" fontAlgn="base" hangingPunct="0">
                <a:spcBef>
                  <a:spcPct val="0"/>
                </a:spcBef>
                <a:spcAft>
                  <a:spcPct val="0"/>
                </a:spcAft>
                <a:defRPr/>
              </a:pPr>
              <a:endParaRPr lang="ru-RU" sz="2400" dirty="0">
                <a:solidFill>
                  <a:srgbClr val="000000"/>
                </a:solidFill>
                <a:ea typeface="ヒラギノ角ゴ Pro W3"/>
                <a:cs typeface="ヒラギノ角ゴ Pro W3"/>
              </a:endParaRPr>
            </a:p>
          </p:txBody>
        </p:sp>
        <p:sp>
          <p:nvSpPr>
            <p:cNvPr id="1039" name="Rectangle 11"/>
            <p:cNvSpPr>
              <a:spLocks noChangeArrowheads="1"/>
            </p:cNvSpPr>
            <p:nvPr userDrawn="1"/>
          </p:nvSpPr>
          <p:spPr bwMode="auto">
            <a:xfrm>
              <a:off x="5664" y="3932"/>
              <a:ext cx="96" cy="152"/>
            </a:xfrm>
            <a:prstGeom prst="rect">
              <a:avLst/>
            </a:prstGeom>
            <a:solidFill>
              <a:srgbClr val="7DC244"/>
            </a:solidFill>
            <a:ln w="9525">
              <a:noFill/>
              <a:miter lim="800000"/>
              <a:headEnd/>
              <a:tailEnd/>
            </a:ln>
          </p:spPr>
          <p:txBody>
            <a:bodyPr wrap="none" lIns="0" tIns="0" rIns="0" bIns="0" anchor="ctr"/>
            <a:lstStyle/>
            <a:p>
              <a:pPr eaLnBrk="0" fontAlgn="base" hangingPunct="0">
                <a:lnSpc>
                  <a:spcPct val="90000"/>
                </a:lnSpc>
                <a:spcBef>
                  <a:spcPct val="0"/>
                </a:spcBef>
                <a:spcAft>
                  <a:spcPct val="0"/>
                </a:spcAft>
                <a:defRPr/>
              </a:pPr>
              <a:endParaRPr lang="ru-RU" sz="1200" dirty="0">
                <a:solidFill>
                  <a:srgbClr val="FFFFFF"/>
                </a:solidFill>
                <a:ea typeface="Arial Unicode MS" pitchFamily="34" charset="-128"/>
                <a:cs typeface="Arial Unicode MS" pitchFamily="34" charset="-128"/>
              </a:endParaRPr>
            </a:p>
          </p:txBody>
        </p:sp>
      </p:grpSp>
      <p:sp>
        <p:nvSpPr>
          <p:cNvPr id="3" name="Rectangle 19"/>
          <p:cNvSpPr>
            <a:spLocks noChangeArrowheads="1"/>
          </p:cNvSpPr>
          <p:nvPr userDrawn="1"/>
        </p:nvSpPr>
        <p:spPr bwMode="auto">
          <a:xfrm>
            <a:off x="8578850" y="6446838"/>
            <a:ext cx="641350" cy="228600"/>
          </a:xfrm>
          <a:prstGeom prst="rect">
            <a:avLst/>
          </a:prstGeom>
          <a:noFill/>
          <a:ln w="9525">
            <a:noFill/>
            <a:miter lim="800000"/>
            <a:headEnd/>
            <a:tailEnd/>
          </a:ln>
        </p:spPr>
        <p:txBody>
          <a:bodyPr/>
          <a:lstStyle/>
          <a:p>
            <a:pPr eaLnBrk="0" fontAlgn="base" hangingPunct="0">
              <a:spcBef>
                <a:spcPct val="0"/>
              </a:spcBef>
              <a:spcAft>
                <a:spcPct val="0"/>
              </a:spcAft>
              <a:defRPr/>
            </a:pPr>
            <a:fld id="{91E0EDD5-F51C-4FD7-8ECD-42C633DDBE04}" type="slidenum">
              <a:rPr lang="ru-RU" sz="1200" b="1">
                <a:solidFill>
                  <a:srgbClr val="FFFFFF"/>
                </a:solidFill>
                <a:ea typeface="ヒラギノ角ゴ Pro W3"/>
                <a:cs typeface="ヒラギノ角ゴ Pro W3"/>
              </a:rPr>
              <a:pPr eaLnBrk="0" fontAlgn="base" hangingPunct="0">
                <a:spcBef>
                  <a:spcPct val="0"/>
                </a:spcBef>
                <a:spcAft>
                  <a:spcPct val="0"/>
                </a:spcAft>
                <a:defRPr/>
              </a:pPr>
              <a:t>‹#›</a:t>
            </a:fld>
            <a:endParaRPr lang="ru-RU" sz="1200" dirty="0">
              <a:solidFill>
                <a:srgbClr val="FFFFFF"/>
              </a:solidFill>
              <a:ea typeface="ヒラギノ角ゴ Pro W3"/>
              <a:cs typeface="ヒラギノ角ゴ Pro W3"/>
            </a:endParaRPr>
          </a:p>
        </p:txBody>
      </p:sp>
    </p:spTree>
    <p:extLst>
      <p:ext uri="{BB962C8B-B14F-4D97-AF65-F5344CB8AC3E}">
        <p14:creationId xmlns:p14="http://schemas.microsoft.com/office/powerpoint/2010/main" xmlns="" val="2523920787"/>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Lst>
  <p:hf sldNum="0" hdr="0" ftr="0" dt="0"/>
  <p:txStyles>
    <p:titleStyle>
      <a:lvl1pPr algn="l" defTabSz="912813" rtl="0" eaLnBrk="0" fontAlgn="base" hangingPunct="0">
        <a:spcBef>
          <a:spcPct val="0"/>
        </a:spcBef>
        <a:spcAft>
          <a:spcPct val="0"/>
        </a:spcAft>
        <a:defRPr sz="2100" b="1">
          <a:solidFill>
            <a:srgbClr val="2D7534"/>
          </a:solidFill>
          <a:latin typeface="+mj-lt"/>
          <a:ea typeface="+mj-ea"/>
          <a:cs typeface="+mj-cs"/>
        </a:defRPr>
      </a:lvl1pPr>
      <a:lvl2pPr algn="l" defTabSz="912813" rtl="0" eaLnBrk="0" fontAlgn="base" hangingPunct="0">
        <a:spcBef>
          <a:spcPct val="0"/>
        </a:spcBef>
        <a:spcAft>
          <a:spcPct val="0"/>
        </a:spcAft>
        <a:defRPr sz="2100" b="1">
          <a:solidFill>
            <a:srgbClr val="2D7534"/>
          </a:solidFill>
          <a:latin typeface="Tahoma" pitchFamily="34" charset="0"/>
        </a:defRPr>
      </a:lvl2pPr>
      <a:lvl3pPr algn="l" defTabSz="912813" rtl="0" eaLnBrk="0" fontAlgn="base" hangingPunct="0">
        <a:spcBef>
          <a:spcPct val="0"/>
        </a:spcBef>
        <a:spcAft>
          <a:spcPct val="0"/>
        </a:spcAft>
        <a:defRPr sz="2100" b="1">
          <a:solidFill>
            <a:srgbClr val="2D7534"/>
          </a:solidFill>
          <a:latin typeface="Tahoma" pitchFamily="34" charset="0"/>
        </a:defRPr>
      </a:lvl3pPr>
      <a:lvl4pPr algn="l" defTabSz="912813" rtl="0" eaLnBrk="0" fontAlgn="base" hangingPunct="0">
        <a:spcBef>
          <a:spcPct val="0"/>
        </a:spcBef>
        <a:spcAft>
          <a:spcPct val="0"/>
        </a:spcAft>
        <a:defRPr sz="2100" b="1">
          <a:solidFill>
            <a:srgbClr val="2D7534"/>
          </a:solidFill>
          <a:latin typeface="Tahoma" pitchFamily="34" charset="0"/>
        </a:defRPr>
      </a:lvl4pPr>
      <a:lvl5pPr algn="l" defTabSz="912813" rtl="0" eaLnBrk="0" fontAlgn="base" hangingPunct="0">
        <a:spcBef>
          <a:spcPct val="0"/>
        </a:spcBef>
        <a:spcAft>
          <a:spcPct val="0"/>
        </a:spcAft>
        <a:defRPr sz="2100" b="1">
          <a:solidFill>
            <a:srgbClr val="2D7534"/>
          </a:solidFill>
          <a:latin typeface="Tahoma" pitchFamily="34" charset="0"/>
        </a:defRPr>
      </a:lvl5pPr>
      <a:lvl6pPr marL="457200" algn="l" defTabSz="912813" rtl="0" eaLnBrk="1" fontAlgn="base" hangingPunct="1">
        <a:spcBef>
          <a:spcPct val="0"/>
        </a:spcBef>
        <a:spcAft>
          <a:spcPct val="0"/>
        </a:spcAft>
        <a:defRPr sz="2100" b="1">
          <a:solidFill>
            <a:srgbClr val="2D7534"/>
          </a:solidFill>
          <a:latin typeface="Tahoma" pitchFamily="34" charset="0"/>
        </a:defRPr>
      </a:lvl6pPr>
      <a:lvl7pPr marL="914400" algn="l" defTabSz="912813" rtl="0" eaLnBrk="1" fontAlgn="base" hangingPunct="1">
        <a:spcBef>
          <a:spcPct val="0"/>
        </a:spcBef>
        <a:spcAft>
          <a:spcPct val="0"/>
        </a:spcAft>
        <a:defRPr sz="2100" b="1">
          <a:solidFill>
            <a:srgbClr val="2D7534"/>
          </a:solidFill>
          <a:latin typeface="Tahoma" pitchFamily="34" charset="0"/>
        </a:defRPr>
      </a:lvl7pPr>
      <a:lvl8pPr marL="1371600" algn="l" defTabSz="912813" rtl="0" eaLnBrk="1" fontAlgn="base" hangingPunct="1">
        <a:spcBef>
          <a:spcPct val="0"/>
        </a:spcBef>
        <a:spcAft>
          <a:spcPct val="0"/>
        </a:spcAft>
        <a:defRPr sz="2100" b="1">
          <a:solidFill>
            <a:srgbClr val="2D7534"/>
          </a:solidFill>
          <a:latin typeface="Tahoma" pitchFamily="34" charset="0"/>
        </a:defRPr>
      </a:lvl8pPr>
      <a:lvl9pPr marL="1828800" algn="l" defTabSz="912813" rtl="0" eaLnBrk="1" fontAlgn="base" hangingPunct="1">
        <a:spcBef>
          <a:spcPct val="0"/>
        </a:spcBef>
        <a:spcAft>
          <a:spcPct val="0"/>
        </a:spcAft>
        <a:defRPr sz="2100" b="1">
          <a:solidFill>
            <a:srgbClr val="2D7534"/>
          </a:solidFill>
          <a:latin typeface="Tahoma" pitchFamily="34" charset="0"/>
        </a:defRPr>
      </a:lvl9pPr>
    </p:titleStyle>
    <p:bodyStyle>
      <a:lvl1pPr marL="342900" indent="-342900" algn="l" defTabSz="912813" rtl="0" eaLnBrk="0" fontAlgn="base" hangingPunct="0">
        <a:spcBef>
          <a:spcPct val="0"/>
        </a:spcBef>
        <a:spcAft>
          <a:spcPct val="0"/>
        </a:spcAft>
        <a:buSzPct val="120000"/>
        <a:buChar char="•"/>
        <a:defRPr sz="1600">
          <a:solidFill>
            <a:srgbClr val="336600"/>
          </a:solidFill>
          <a:latin typeface="+mn-lt"/>
          <a:ea typeface="+mn-ea"/>
          <a:cs typeface="+mn-cs"/>
        </a:defRPr>
      </a:lvl1pPr>
      <a:lvl2pPr marL="147638" indent="-146050" algn="l" defTabSz="912813" rtl="0" eaLnBrk="0" fontAlgn="base" hangingPunct="0">
        <a:spcBef>
          <a:spcPct val="0"/>
        </a:spcBef>
        <a:spcAft>
          <a:spcPct val="0"/>
        </a:spcAft>
        <a:buSzPct val="120000"/>
        <a:buChar char="•"/>
        <a:defRPr sz="1600">
          <a:solidFill>
            <a:srgbClr val="336600"/>
          </a:solidFill>
          <a:latin typeface="+mn-lt"/>
        </a:defRPr>
      </a:lvl2pPr>
      <a:lvl3pPr marL="301625" indent="-152400" algn="l" defTabSz="912813" rtl="0" eaLnBrk="0" fontAlgn="base" hangingPunct="0">
        <a:spcBef>
          <a:spcPct val="0"/>
        </a:spcBef>
        <a:spcAft>
          <a:spcPct val="0"/>
        </a:spcAft>
        <a:buChar char="–"/>
        <a:defRPr sz="1600">
          <a:solidFill>
            <a:srgbClr val="336600"/>
          </a:solidFill>
          <a:latin typeface="+mn-lt"/>
        </a:defRPr>
      </a:lvl3pPr>
      <a:lvl4pPr marL="441325" indent="-138113" algn="l" defTabSz="912813" rtl="0" eaLnBrk="0" fontAlgn="base" hangingPunct="0">
        <a:spcBef>
          <a:spcPct val="0"/>
        </a:spcBef>
        <a:spcAft>
          <a:spcPct val="0"/>
        </a:spcAft>
        <a:buSzPct val="89000"/>
        <a:buChar char="•"/>
        <a:defRPr sz="1600">
          <a:solidFill>
            <a:srgbClr val="336600"/>
          </a:solidFill>
          <a:latin typeface="+mn-lt"/>
        </a:defRPr>
      </a:lvl4pPr>
      <a:lvl5pPr marL="593725" indent="-150813" algn="l" defTabSz="912813" rtl="0" eaLnBrk="0" fontAlgn="base" hangingPunct="0">
        <a:spcBef>
          <a:spcPct val="0"/>
        </a:spcBef>
        <a:spcAft>
          <a:spcPct val="0"/>
        </a:spcAft>
        <a:buSzPct val="75000"/>
        <a:buChar char="–"/>
        <a:defRPr sz="1600">
          <a:solidFill>
            <a:srgbClr val="336600"/>
          </a:solidFill>
          <a:latin typeface="+mn-lt"/>
        </a:defRPr>
      </a:lvl5pPr>
      <a:lvl6pPr marL="1050925" indent="-150813" algn="l" defTabSz="912813" rtl="0" eaLnBrk="1" fontAlgn="base" hangingPunct="1">
        <a:spcBef>
          <a:spcPct val="0"/>
        </a:spcBef>
        <a:spcAft>
          <a:spcPct val="0"/>
        </a:spcAft>
        <a:buSzPct val="75000"/>
        <a:buChar char="–"/>
        <a:defRPr sz="1600">
          <a:solidFill>
            <a:schemeClr val="tx1"/>
          </a:solidFill>
          <a:latin typeface="+mn-lt"/>
        </a:defRPr>
      </a:lvl6pPr>
      <a:lvl7pPr marL="1508125" indent="-150813" algn="l" defTabSz="912813" rtl="0" eaLnBrk="1" fontAlgn="base" hangingPunct="1">
        <a:spcBef>
          <a:spcPct val="0"/>
        </a:spcBef>
        <a:spcAft>
          <a:spcPct val="0"/>
        </a:spcAft>
        <a:buSzPct val="75000"/>
        <a:buChar char="–"/>
        <a:defRPr sz="1600">
          <a:solidFill>
            <a:schemeClr val="tx1"/>
          </a:solidFill>
          <a:latin typeface="+mn-lt"/>
        </a:defRPr>
      </a:lvl7pPr>
      <a:lvl8pPr marL="1965325" indent="-150813" algn="l" defTabSz="912813" rtl="0" eaLnBrk="1" fontAlgn="base" hangingPunct="1">
        <a:spcBef>
          <a:spcPct val="0"/>
        </a:spcBef>
        <a:spcAft>
          <a:spcPct val="0"/>
        </a:spcAft>
        <a:buSzPct val="75000"/>
        <a:buChar char="–"/>
        <a:defRPr sz="1600">
          <a:solidFill>
            <a:schemeClr val="tx1"/>
          </a:solidFill>
          <a:latin typeface="+mn-lt"/>
        </a:defRPr>
      </a:lvl8pPr>
      <a:lvl9pPr marL="2422525" indent="-150813" algn="l" defTabSz="912813" rtl="0" eaLnBrk="1" fontAlgn="base" hangingPunct="1">
        <a:spcBef>
          <a:spcPct val="0"/>
        </a:spcBef>
        <a:spcAft>
          <a:spcPct val="0"/>
        </a:spcAft>
        <a:buSzPct val="75000"/>
        <a:buChar char="–"/>
        <a:defRPr sz="16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4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45.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7.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30.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jpeg"/><Relationship Id="rId9"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p:cNvPicPr>
            <a:picLocks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2" name="Rectangle 2"/>
          <p:cNvSpPr>
            <a:spLocks noGrp="1" noChangeArrowheads="1"/>
          </p:cNvSpPr>
          <p:nvPr>
            <p:ph type="title"/>
          </p:nvPr>
        </p:nvSpPr>
        <p:spPr>
          <a:xfrm>
            <a:off x="3707904" y="4293840"/>
            <a:ext cx="5112568" cy="1439416"/>
          </a:xfrm>
        </p:spPr>
        <p:txBody>
          <a:bodyPr rIns="132080" anchor="ctr"/>
          <a:lstStyle/>
          <a:p>
            <a:pPr algn="ctr" eaLnBrk="1" hangingPunct="1">
              <a:defRPr/>
            </a:pPr>
            <a:r>
              <a:rPr lang="ru-RU" sz="3600" dirty="0" smtClean="0">
                <a:solidFill>
                  <a:srgbClr val="006600"/>
                </a:solidFill>
              </a:rPr>
              <a:t>ПАРТНЕРСТВО</a:t>
            </a:r>
            <a:endParaRPr lang="en-US" sz="4000" i="1" dirty="0" smtClean="0">
              <a:solidFill>
                <a:srgbClr val="333333"/>
              </a:solidFill>
              <a:effectLst>
                <a:outerShdw blurRad="38100" dist="38100" dir="2700000" algn="tl">
                  <a:srgbClr val="C0C0C0"/>
                </a:outerShdw>
              </a:effectLst>
            </a:endParaRPr>
          </a:p>
        </p:txBody>
      </p:sp>
      <p:sp>
        <p:nvSpPr>
          <p:cNvPr id="7" name="TextBox 6"/>
          <p:cNvSpPr txBox="1"/>
          <p:nvPr/>
        </p:nvSpPr>
        <p:spPr>
          <a:xfrm>
            <a:off x="7308304" y="6392361"/>
            <a:ext cx="1944215" cy="276999"/>
          </a:xfrm>
          <a:prstGeom prst="rect">
            <a:avLst/>
          </a:prstGeom>
          <a:noFill/>
        </p:spPr>
        <p:txBody>
          <a:bodyPr wrap="square" rtlCol="0">
            <a:spAutoFit/>
          </a:bodyPr>
          <a:lstStyle/>
          <a:p>
            <a:r>
              <a:rPr lang="ru-RU" sz="1050" dirty="0" smtClean="0">
                <a:solidFill>
                  <a:srgbClr val="7DC244">
                    <a:lumMod val="50000"/>
                  </a:srgbClr>
                </a:solidFill>
              </a:rPr>
              <a:t>10.10.201</a:t>
            </a:r>
            <a:r>
              <a:rPr lang="en-US" sz="1050" dirty="0" smtClean="0">
                <a:solidFill>
                  <a:srgbClr val="7DC244">
                    <a:lumMod val="50000"/>
                  </a:srgbClr>
                </a:solidFill>
              </a:rPr>
              <a:t>4</a:t>
            </a:r>
            <a:r>
              <a:rPr lang="ru-RU" sz="1200" dirty="0" smtClean="0">
                <a:solidFill>
                  <a:srgbClr val="7DC244">
                    <a:lumMod val="50000"/>
                  </a:srgbClr>
                </a:solidFill>
              </a:rPr>
              <a:t> </a:t>
            </a:r>
            <a:endParaRPr lang="ru-RU" sz="1200" dirty="0">
              <a:solidFill>
                <a:srgbClr val="7DC244">
                  <a:lumMod val="50000"/>
                </a:srgbClr>
              </a:solidFill>
            </a:endParaRP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28184" y="548680"/>
            <a:ext cx="2399531" cy="10811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26534049"/>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p:nvPr/>
        </p:nvPicPr>
        <p:blipFill>
          <a:blip r:embed="rId2" cstate="print"/>
          <a:srcRect/>
          <a:stretch>
            <a:fillRect/>
          </a:stretch>
        </p:blipFill>
        <p:spPr bwMode="auto">
          <a:xfrm>
            <a:off x="755576" y="980728"/>
            <a:ext cx="8136904" cy="5328592"/>
          </a:xfrm>
          <a:prstGeom prst="rect">
            <a:avLst/>
          </a:prstGeom>
          <a:noFill/>
          <a:ln w="9525">
            <a:noFill/>
            <a:miter lim="800000"/>
            <a:headEnd/>
            <a:tailEnd/>
          </a:ln>
        </p:spPr>
      </p:pic>
      <p:sp>
        <p:nvSpPr>
          <p:cNvPr id="7" name="Название 1"/>
          <p:cNvSpPr txBox="1">
            <a:spLocks/>
          </p:cNvSpPr>
          <p:nvPr/>
        </p:nvSpPr>
        <p:spPr bwMode="auto">
          <a:xfrm>
            <a:off x="1567839" y="116632"/>
            <a:ext cx="4588337" cy="673100"/>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lvl="0" eaLnBrk="1" fontAlgn="base" hangingPunct="1">
              <a:lnSpc>
                <a:spcPct val="90000"/>
              </a:lnSpc>
              <a:spcBef>
                <a:spcPct val="0"/>
              </a:spcBef>
              <a:spcAft>
                <a:spcPct val="0"/>
              </a:spcAft>
            </a:pPr>
            <a:r>
              <a:rPr lang="ru-RU" b="1" kern="0" dirty="0" smtClean="0">
                <a:solidFill>
                  <a:srgbClr val="000000"/>
                </a:solidFill>
              </a:rPr>
              <a:t>ВРЕМЯ - ДЕНЬГИ:</a:t>
            </a:r>
            <a:endParaRPr kumimoji="0" lang="ru-RU" sz="1400" b="1" i="0" u="none" strike="noStrike" kern="0" cap="none" spc="0" normalizeH="0" baseline="0" noProof="0" dirty="0" smtClean="0">
              <a:ln>
                <a:noFill/>
              </a:ln>
              <a:solidFill>
                <a:srgbClr val="000000"/>
              </a:solidFill>
              <a:effectLst/>
              <a:uLnTx/>
              <a:uFillTx/>
              <a:latin typeface="Arial" pitchFamily="34" charset="0"/>
              <a:cs typeface="Arial" pitchFamily="34" charset="0"/>
            </a:endParaRPr>
          </a:p>
          <a:p>
            <a:pPr marL="0" marR="0" lvl="0" indent="0" defTabSz="914400" eaLnBrk="1" fontAlgn="base" latinLnBrk="0" hangingPunct="1">
              <a:lnSpc>
                <a:spcPct val="90000"/>
              </a:lnSpc>
              <a:spcBef>
                <a:spcPct val="0"/>
              </a:spcBef>
              <a:spcAft>
                <a:spcPct val="0"/>
              </a:spcAft>
              <a:buClrTx/>
              <a:buSzTx/>
              <a:buFontTx/>
              <a:buNone/>
              <a:tabLst/>
              <a:defRPr/>
            </a:pPr>
            <a:r>
              <a:rPr kumimoji="0" lang="ru-RU" sz="2000" b="1" i="0" u="none" strike="noStrike" kern="0" cap="none" spc="0" normalizeH="0" baseline="0" noProof="0" dirty="0" smtClean="0">
                <a:ln>
                  <a:noFill/>
                </a:ln>
                <a:solidFill>
                  <a:srgbClr val="00703C"/>
                </a:solidFill>
                <a:effectLst/>
                <a:uLnTx/>
                <a:uFillTx/>
                <a:latin typeface="Arial" pitchFamily="34" charset="0"/>
                <a:cs typeface="Arial" pitchFamily="34" charset="0"/>
              </a:rPr>
              <a:t>ПАРТНЕР ОНЛ</a:t>
            </a:r>
            <a:r>
              <a:rPr kumimoji="0" lang="en-US" sz="2000" b="1" i="0" u="none" strike="noStrike" kern="0" cap="none" spc="0" normalizeH="0" baseline="0" noProof="0" dirty="0" smtClean="0">
                <a:ln>
                  <a:noFill/>
                </a:ln>
                <a:solidFill>
                  <a:srgbClr val="00703C"/>
                </a:solidFill>
                <a:effectLst/>
                <a:uLnTx/>
                <a:uFillTx/>
                <a:latin typeface="Arial" pitchFamily="34" charset="0"/>
                <a:cs typeface="Arial" pitchFamily="34" charset="0"/>
              </a:rPr>
              <a:t>@</a:t>
            </a:r>
            <a:r>
              <a:rPr kumimoji="0" lang="ru-RU" sz="2000" b="1" i="0" u="none" strike="noStrike" kern="0" cap="none" spc="0" normalizeH="0" baseline="0" noProof="0" dirty="0" smtClean="0">
                <a:ln>
                  <a:noFill/>
                </a:ln>
                <a:solidFill>
                  <a:srgbClr val="00703C"/>
                </a:solidFill>
                <a:effectLst/>
                <a:uLnTx/>
                <a:uFillTx/>
                <a:latin typeface="Arial" pitchFamily="34" charset="0"/>
                <a:cs typeface="Arial" pitchFamily="34" charset="0"/>
              </a:rPr>
              <a:t>ЙН</a:t>
            </a:r>
            <a:endParaRPr kumimoji="0" lang="ru-RU" sz="2000" b="1" i="0" u="none" strike="noStrike" kern="0" cap="none" spc="0" normalizeH="0" baseline="0" noProof="0" dirty="0">
              <a:ln>
                <a:noFill/>
              </a:ln>
              <a:solidFill>
                <a:srgbClr val="00703C"/>
              </a:solidFill>
              <a:effectLst/>
              <a:uLnTx/>
              <a:uFillTx/>
              <a:latin typeface="Arial" pitchFamily="34" charset="0"/>
              <a:cs typeface="Arial" pitchFamily="34" charset="0"/>
            </a:endParaRPr>
          </a:p>
        </p:txBody>
      </p:sp>
      <p:sp>
        <p:nvSpPr>
          <p:cNvPr id="8" name="Скругленный прямоугольник 7"/>
          <p:cNvSpPr/>
          <p:nvPr/>
        </p:nvSpPr>
        <p:spPr>
          <a:xfrm>
            <a:off x="774999" y="237158"/>
            <a:ext cx="401520" cy="432048"/>
          </a:xfrm>
          <a:prstGeom prst="roundRect">
            <a:avLst/>
          </a:prstGeom>
          <a:solidFill>
            <a:srgbClr val="7DC244"/>
          </a:solidFill>
          <a:ln w="25400" cap="flat" cmpd="sng" algn="ctr">
            <a:noFill/>
            <a:prstDash val="soli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FFFFFF"/>
              </a:solidFill>
              <a:effectLst/>
              <a:uLnTx/>
              <a:uFillTx/>
              <a:latin typeface="Arial"/>
            </a:endParaRPr>
          </a:p>
        </p:txBody>
      </p:sp>
    </p:spTree>
    <p:extLst>
      <p:ext uri="{BB962C8B-B14F-4D97-AF65-F5344CB8AC3E}">
        <p14:creationId xmlns:p14="http://schemas.microsoft.com/office/powerpoint/2010/main" xmlns="" val="805572393"/>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7"/>
          <p:cNvGrpSpPr/>
          <p:nvPr/>
        </p:nvGrpSpPr>
        <p:grpSpPr>
          <a:xfrm>
            <a:off x="1181184" y="4758559"/>
            <a:ext cx="726520" cy="1037884"/>
            <a:chOff x="0" y="1630178"/>
            <a:chExt cx="726520" cy="1037884"/>
          </a:xfrm>
          <a:solidFill>
            <a:schemeClr val="accent1">
              <a:lumMod val="75000"/>
            </a:schemeClr>
          </a:solidFill>
        </p:grpSpPr>
        <p:sp>
          <p:nvSpPr>
            <p:cNvPr id="9" name="Нашивка 8"/>
            <p:cNvSpPr/>
            <p:nvPr/>
          </p:nvSpPr>
          <p:spPr>
            <a:xfrm rot="5400000">
              <a:off x="-155682" y="1785860"/>
              <a:ext cx="1037884" cy="726519"/>
            </a:xfrm>
            <a:prstGeom prst="chevron">
              <a:avLst/>
            </a:prstGeom>
            <a:gr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vert="vert270"/>
            <a:lstStyle/>
            <a:p>
              <a:pPr fontAlgn="base">
                <a:spcBef>
                  <a:spcPct val="0"/>
                </a:spcBef>
                <a:spcAft>
                  <a:spcPct val="0"/>
                </a:spcAft>
                <a:defRPr/>
              </a:pPr>
              <a:r>
                <a:rPr lang="ru-RU" sz="2000" dirty="0">
                  <a:solidFill>
                    <a:srgbClr val="000000"/>
                  </a:solidFill>
                </a:rPr>
                <a:t>    4</a:t>
              </a:r>
            </a:p>
          </p:txBody>
        </p:sp>
        <p:sp>
          <p:nvSpPr>
            <p:cNvPr id="10" name="Нашивка 4"/>
            <p:cNvSpPr/>
            <p:nvPr/>
          </p:nvSpPr>
          <p:spPr>
            <a:xfrm>
              <a:off x="1" y="2028769"/>
              <a:ext cx="726519" cy="311365"/>
            </a:xfrm>
            <a:prstGeom prst="rect">
              <a:avLst/>
            </a:prstGeom>
            <a:grpFill/>
            <a:ln>
              <a:noFill/>
            </a:ln>
          </p:spPr>
          <p:style>
            <a:lnRef idx="0">
              <a:scrgbClr r="0" g="0" b="0"/>
            </a:lnRef>
            <a:fillRef idx="0">
              <a:scrgbClr r="0" g="0" b="0"/>
            </a:fillRef>
            <a:effectRef idx="0">
              <a:scrgbClr r="0" g="0" b="0"/>
            </a:effectRef>
            <a:fontRef idx="minor">
              <a:schemeClr val="lt1"/>
            </a:fontRef>
          </p:style>
          <p:txBody>
            <a:bodyPr lIns="11430" tIns="11430" rIns="11430" bIns="11430" spcCol="1270" anchor="ctr"/>
            <a:lstStyle/>
            <a:p>
              <a:pPr algn="ctr" defTabSz="800100" fontAlgn="base">
                <a:lnSpc>
                  <a:spcPct val="90000"/>
                </a:lnSpc>
                <a:spcBef>
                  <a:spcPct val="0"/>
                </a:spcBef>
                <a:spcAft>
                  <a:spcPct val="35000"/>
                </a:spcAft>
                <a:defRPr/>
              </a:pPr>
              <a:endParaRPr lang="ru-RU" dirty="0">
                <a:solidFill>
                  <a:srgbClr val="000000"/>
                </a:solidFill>
              </a:endParaRPr>
            </a:p>
          </p:txBody>
        </p:sp>
      </p:grpSp>
      <p:sp>
        <p:nvSpPr>
          <p:cNvPr id="33795" name="TextBox 6"/>
          <p:cNvSpPr txBox="1">
            <a:spLocks noChangeArrowheads="1"/>
          </p:cNvSpPr>
          <p:nvPr/>
        </p:nvSpPr>
        <p:spPr bwMode="auto">
          <a:xfrm>
            <a:off x="723900" y="404813"/>
            <a:ext cx="6378575" cy="322262"/>
          </a:xfrm>
          <a:prstGeom prst="rect">
            <a:avLst/>
          </a:prstGeom>
          <a:noFill/>
          <a:ln w="9525">
            <a:noFill/>
            <a:miter lim="800000"/>
            <a:headEnd/>
            <a:tailEnd/>
          </a:ln>
        </p:spPr>
        <p:txBody>
          <a:bodyPr lIns="0" tIns="0" rIns="0" bIns="0"/>
          <a:lstStyle/>
          <a:p>
            <a:pPr algn="ctr" defTabSz="912813" eaLnBrk="0" fontAlgn="base" hangingPunct="0">
              <a:lnSpc>
                <a:spcPct val="90000"/>
              </a:lnSpc>
              <a:spcBef>
                <a:spcPct val="0"/>
              </a:spcBef>
              <a:spcAft>
                <a:spcPct val="0"/>
              </a:spcAft>
            </a:pPr>
            <a:r>
              <a:rPr lang="ru-RU" sz="2800" b="1" dirty="0">
                <a:solidFill>
                  <a:srgbClr val="00703C"/>
                </a:solidFill>
                <a:latin typeface="Times New Roman" pitchFamily="18" charset="0"/>
                <a:cs typeface="Times New Roman" pitchFamily="18" charset="0"/>
              </a:rPr>
              <a:t>Что такое </a:t>
            </a:r>
            <a:r>
              <a:rPr lang="ru-RU" sz="2800" b="1" dirty="0">
                <a:solidFill>
                  <a:srgbClr val="006600"/>
                </a:solidFill>
                <a:latin typeface="Times New Roman" pitchFamily="18" charset="0"/>
                <a:cs typeface="Times New Roman" pitchFamily="18" charset="0"/>
              </a:rPr>
              <a:t>Партнер - </a:t>
            </a:r>
            <a:r>
              <a:rPr lang="ru-RU" sz="2800" b="1" dirty="0" err="1" smtClean="0">
                <a:solidFill>
                  <a:srgbClr val="006600"/>
                </a:solidFill>
                <a:latin typeface="Times New Roman" pitchFamily="18" charset="0"/>
                <a:cs typeface="Times New Roman" pitchFamily="18" charset="0"/>
              </a:rPr>
              <a:t>ОнЛ@йн</a:t>
            </a:r>
            <a:r>
              <a:rPr lang="ru-RU" sz="2800" b="1" dirty="0">
                <a:solidFill>
                  <a:srgbClr val="00703C"/>
                </a:solidFill>
                <a:latin typeface="Times New Roman" pitchFamily="18" charset="0"/>
                <a:cs typeface="Times New Roman" pitchFamily="18" charset="0"/>
              </a:rPr>
              <a:t>?</a:t>
            </a:r>
          </a:p>
        </p:txBody>
      </p:sp>
      <p:sp>
        <p:nvSpPr>
          <p:cNvPr id="33796" name="Прямоугольник 2"/>
          <p:cNvSpPr>
            <a:spLocks noChangeArrowheads="1"/>
          </p:cNvSpPr>
          <p:nvPr/>
        </p:nvSpPr>
        <p:spPr bwMode="auto">
          <a:xfrm>
            <a:off x="1042988" y="1125538"/>
            <a:ext cx="7721600" cy="574675"/>
          </a:xfrm>
          <a:prstGeom prst="rect">
            <a:avLst/>
          </a:prstGeom>
          <a:solidFill>
            <a:schemeClr val="accent1"/>
          </a:solidFill>
          <a:ln w="9525" algn="ctr">
            <a:solidFill>
              <a:schemeClr val="bg1"/>
            </a:solidFill>
            <a:round/>
            <a:headEnd/>
            <a:tailEnd/>
          </a:ln>
        </p:spPr>
        <p:txBody>
          <a:bodyPr anchor="ctr"/>
          <a:lstStyle/>
          <a:p>
            <a:pPr algn="ctr" eaLnBrk="0" fontAlgn="base" hangingPunct="0">
              <a:spcBef>
                <a:spcPct val="0"/>
              </a:spcBef>
              <a:spcAft>
                <a:spcPct val="0"/>
              </a:spcAft>
            </a:pPr>
            <a:r>
              <a:rPr lang="ru-RU" sz="2000" dirty="0">
                <a:solidFill>
                  <a:srgbClr val="000000"/>
                </a:solidFill>
                <a:ea typeface="ヒラギノ角ゴ Pro W3"/>
                <a:cs typeface="ヒラギノ角ゴ Pro W3"/>
              </a:rPr>
              <a:t>Партнер - </a:t>
            </a:r>
            <a:r>
              <a:rPr lang="ru-RU" sz="2000" dirty="0" err="1">
                <a:solidFill>
                  <a:srgbClr val="000000"/>
                </a:solidFill>
                <a:ea typeface="ヒラギノ角ゴ Pro W3"/>
                <a:cs typeface="ヒラギノ角ゴ Pro W3"/>
              </a:rPr>
              <a:t>О</a:t>
            </a:r>
            <a:r>
              <a:rPr lang="ru-RU" sz="2000" dirty="0" err="1" smtClean="0">
                <a:solidFill>
                  <a:srgbClr val="000000"/>
                </a:solidFill>
                <a:ea typeface="ヒラギノ角ゴ Pro W3"/>
                <a:cs typeface="ヒラギノ角ゴ Pro W3"/>
              </a:rPr>
              <a:t>нЛ@йн</a:t>
            </a:r>
            <a:r>
              <a:rPr lang="ru-RU" sz="2000" dirty="0" smtClean="0">
                <a:solidFill>
                  <a:srgbClr val="000000"/>
                </a:solidFill>
                <a:ea typeface="ヒラギノ角ゴ Pro W3"/>
                <a:cs typeface="ヒラギノ角ゴ Pro W3"/>
              </a:rPr>
              <a:t> </a:t>
            </a:r>
            <a:r>
              <a:rPr lang="ru-RU" sz="2000" dirty="0">
                <a:solidFill>
                  <a:srgbClr val="000000"/>
                </a:solidFill>
                <a:ea typeface="ヒラギノ角ゴ Pro W3"/>
                <a:cs typeface="ヒラギノ角ゴ Pro W3"/>
              </a:rPr>
              <a:t>– сервис, позволяющий:</a:t>
            </a:r>
          </a:p>
        </p:txBody>
      </p:sp>
      <p:graphicFrame>
        <p:nvGraphicFramePr>
          <p:cNvPr id="4" name="Схема 3"/>
          <p:cNvGraphicFramePr/>
          <p:nvPr/>
        </p:nvGraphicFramePr>
        <p:xfrm>
          <a:off x="1187624" y="2239654"/>
          <a:ext cx="4824536" cy="26741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3798" name="Группа 10"/>
          <p:cNvGrpSpPr>
            <a:grpSpLocks/>
          </p:cNvGrpSpPr>
          <p:nvPr/>
        </p:nvGrpSpPr>
        <p:grpSpPr bwMode="auto">
          <a:xfrm>
            <a:off x="1936750" y="4838700"/>
            <a:ext cx="4075113" cy="803275"/>
            <a:chOff x="726519" y="1665509"/>
            <a:chExt cx="3354736" cy="709956"/>
          </a:xfrm>
        </p:grpSpPr>
        <p:sp>
          <p:nvSpPr>
            <p:cNvPr id="12" name="Прямоугольник с двумя скругленными соседними углами 11"/>
            <p:cNvSpPr/>
            <p:nvPr/>
          </p:nvSpPr>
          <p:spPr>
            <a:xfrm rot="5400000">
              <a:off x="2066448" y="325580"/>
              <a:ext cx="674880" cy="3354736"/>
            </a:xfrm>
            <a:prstGeom prst="round2SameRect">
              <a:avLst/>
            </a:prstGeom>
            <a:ln>
              <a:solidFill>
                <a:srgbClr val="22361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Прямоугольник 12"/>
            <p:cNvSpPr/>
            <p:nvPr/>
          </p:nvSpPr>
          <p:spPr>
            <a:xfrm>
              <a:off x="759191" y="1731454"/>
              <a:ext cx="3322064" cy="64401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99568" tIns="8890" rIns="8890" bIns="8890" spcCol="1270" anchor="ctr"/>
            <a:lstStyle/>
            <a:p>
              <a:pPr marL="114300" lvl="1" indent="-114300" defTabSz="622300" fontAlgn="base">
                <a:lnSpc>
                  <a:spcPct val="90000"/>
                </a:lnSpc>
                <a:spcBef>
                  <a:spcPct val="0"/>
                </a:spcBef>
                <a:spcAft>
                  <a:spcPct val="15000"/>
                </a:spcAft>
                <a:buFontTx/>
                <a:buChar char="••"/>
                <a:defRPr/>
              </a:pPr>
              <a:r>
                <a:rPr lang="ru-RU" sz="1400" b="1" dirty="0">
                  <a:solidFill>
                    <a:srgbClr val="000000">
                      <a:hueOff val="0"/>
                      <a:satOff val="0"/>
                      <a:lumOff val="0"/>
                      <a:alphaOff val="0"/>
                    </a:srgbClr>
                  </a:solidFill>
                </a:rPr>
                <a:t>Быть на связи</a:t>
              </a:r>
              <a:r>
                <a:rPr lang="en-US" sz="1400" b="1" dirty="0">
                  <a:solidFill>
                    <a:srgbClr val="000000">
                      <a:hueOff val="0"/>
                      <a:satOff val="0"/>
                      <a:lumOff val="0"/>
                      <a:alphaOff val="0"/>
                    </a:srgbClr>
                  </a:solidFill>
                </a:rPr>
                <a:t> on-line</a:t>
              </a:r>
              <a:r>
                <a:rPr lang="ru-RU" sz="1400" b="1" dirty="0">
                  <a:solidFill>
                    <a:srgbClr val="000000">
                      <a:hueOff val="0"/>
                      <a:satOff val="0"/>
                      <a:lumOff val="0"/>
                      <a:alphaOff val="0"/>
                    </a:srgbClr>
                  </a:solidFill>
                </a:rPr>
                <a:t> с сотрудников Банка, ответственным за обработку заявки</a:t>
              </a:r>
            </a:p>
          </p:txBody>
        </p:sp>
      </p:grpSp>
      <p:pic>
        <p:nvPicPr>
          <p:cNvPr id="33799" name="Picture 4"/>
          <p:cNvPicPr>
            <a:picLocks noChangeAspect="1" noChangeArrowheads="1"/>
          </p:cNvPicPr>
          <p:nvPr/>
        </p:nvPicPr>
        <p:blipFill>
          <a:blip r:embed="rId8" cstate="print"/>
          <a:srcRect/>
          <a:stretch>
            <a:fillRect/>
          </a:stretch>
        </p:blipFill>
        <p:spPr bwMode="auto">
          <a:xfrm>
            <a:off x="6388100" y="2862263"/>
            <a:ext cx="2287588" cy="2151062"/>
          </a:xfrm>
          <a:prstGeom prst="rect">
            <a:avLst/>
          </a:prstGeom>
          <a:noFill/>
          <a:ln w="9525">
            <a:noFill/>
            <a:miter lim="800000"/>
            <a:headEnd/>
            <a:tailEnd/>
          </a:ln>
        </p:spPr>
      </p:pic>
      <p:sp>
        <p:nvSpPr>
          <p:cNvPr id="33800" name="Прямоугольник 1"/>
          <p:cNvSpPr>
            <a:spLocks noChangeArrowheads="1"/>
          </p:cNvSpPr>
          <p:nvPr/>
        </p:nvSpPr>
        <p:spPr bwMode="auto">
          <a:xfrm>
            <a:off x="1387475" y="5157788"/>
            <a:ext cx="312738" cy="368300"/>
          </a:xfrm>
          <a:prstGeom prst="rect">
            <a:avLst/>
          </a:prstGeom>
          <a:noFill/>
          <a:ln w="9525">
            <a:noFill/>
            <a:miter lim="800000"/>
            <a:headEnd/>
            <a:tailEnd/>
          </a:ln>
        </p:spPr>
        <p:txBody>
          <a:bodyPr wrap="none">
            <a:spAutoFit/>
          </a:bodyPr>
          <a:lstStyle/>
          <a:p>
            <a:pPr fontAlgn="base">
              <a:spcBef>
                <a:spcPct val="0"/>
              </a:spcBef>
              <a:spcAft>
                <a:spcPct val="0"/>
              </a:spcAft>
            </a:pPr>
            <a:r>
              <a:rPr lang="ru-RU" sz="2000">
                <a:solidFill>
                  <a:srgbClr val="000000"/>
                </a:solidFill>
              </a:rPr>
              <a:t>4</a:t>
            </a:r>
          </a:p>
        </p:txBody>
      </p:sp>
    </p:spTree>
    <p:extLst>
      <p:ext uri="{BB962C8B-B14F-4D97-AF65-F5344CB8AC3E}">
        <p14:creationId xmlns:p14="http://schemas.microsoft.com/office/powerpoint/2010/main" xmlns="" val="2001326098"/>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6"/>
          <p:cNvSpPr txBox="1">
            <a:spLocks noChangeArrowheads="1"/>
          </p:cNvSpPr>
          <p:nvPr/>
        </p:nvSpPr>
        <p:spPr bwMode="auto">
          <a:xfrm>
            <a:off x="493713" y="115888"/>
            <a:ext cx="6526212" cy="504825"/>
          </a:xfrm>
          <a:prstGeom prst="rect">
            <a:avLst/>
          </a:prstGeom>
          <a:noFill/>
          <a:ln w="9525">
            <a:noFill/>
            <a:miter lim="800000"/>
            <a:headEnd/>
            <a:tailEnd/>
          </a:ln>
        </p:spPr>
        <p:txBody>
          <a:bodyPr lIns="0" tIns="0" rIns="0" bIns="0"/>
          <a:lstStyle/>
          <a:p>
            <a:pPr algn="ctr" defTabSz="912813" eaLnBrk="0" fontAlgn="base" hangingPunct="0">
              <a:lnSpc>
                <a:spcPct val="90000"/>
              </a:lnSpc>
              <a:spcBef>
                <a:spcPct val="0"/>
              </a:spcBef>
              <a:spcAft>
                <a:spcPct val="0"/>
              </a:spcAft>
            </a:pPr>
            <a:r>
              <a:rPr lang="ru-RU" sz="2800" b="1">
                <a:solidFill>
                  <a:srgbClr val="00703C"/>
                </a:solidFill>
                <a:latin typeface="Times New Roman" pitchFamily="18" charset="0"/>
                <a:cs typeface="Times New Roman" pitchFamily="18" charset="0"/>
              </a:rPr>
              <a:t>Преимущества использования </a:t>
            </a:r>
          </a:p>
          <a:p>
            <a:pPr algn="ctr" defTabSz="912813" eaLnBrk="0" fontAlgn="base" hangingPunct="0">
              <a:lnSpc>
                <a:spcPct val="90000"/>
              </a:lnSpc>
              <a:spcBef>
                <a:spcPct val="0"/>
              </a:spcBef>
              <a:spcAft>
                <a:spcPct val="0"/>
              </a:spcAft>
            </a:pPr>
            <a:r>
              <a:rPr lang="ru-RU" sz="2800" b="1">
                <a:solidFill>
                  <a:srgbClr val="006600"/>
                </a:solidFill>
                <a:latin typeface="Times New Roman" pitchFamily="18" charset="0"/>
                <a:cs typeface="Times New Roman" pitchFamily="18" charset="0"/>
              </a:rPr>
              <a:t>Партнер-онл@йн</a:t>
            </a:r>
            <a:endParaRPr lang="ru-RU" sz="2800" b="1">
              <a:solidFill>
                <a:srgbClr val="00703C"/>
              </a:solidFill>
              <a:latin typeface="Times New Roman" pitchFamily="18" charset="0"/>
              <a:cs typeface="Times New Roman" pitchFamily="18" charset="0"/>
            </a:endParaRPr>
          </a:p>
        </p:txBody>
      </p:sp>
      <p:sp>
        <p:nvSpPr>
          <p:cNvPr id="34819" name="Прямоугольник 4"/>
          <p:cNvSpPr>
            <a:spLocks noChangeArrowheads="1"/>
          </p:cNvSpPr>
          <p:nvPr/>
        </p:nvSpPr>
        <p:spPr bwMode="auto">
          <a:xfrm>
            <a:off x="3635375" y="2781300"/>
            <a:ext cx="1800225" cy="1223963"/>
          </a:xfrm>
          <a:prstGeom prst="rect">
            <a:avLst/>
          </a:prstGeom>
          <a:solidFill>
            <a:schemeClr val="bg1"/>
          </a:solidFill>
          <a:ln w="9525">
            <a:noFill/>
            <a:miter lim="800000"/>
            <a:headEnd/>
            <a:tailEnd/>
          </a:ln>
        </p:spPr>
        <p:txBody>
          <a:bodyPr anchor="ctr"/>
          <a:lstStyle/>
          <a:p>
            <a:pPr algn="ctr" fontAlgn="base">
              <a:spcBef>
                <a:spcPct val="0"/>
              </a:spcBef>
              <a:spcAft>
                <a:spcPct val="0"/>
              </a:spcAft>
            </a:pPr>
            <a:endParaRPr lang="ru-RU" sz="2400" b="1">
              <a:solidFill>
                <a:srgbClr val="FF0000"/>
              </a:solidFill>
            </a:endParaRPr>
          </a:p>
        </p:txBody>
      </p:sp>
      <p:sp>
        <p:nvSpPr>
          <p:cNvPr id="87" name="TextBox 86"/>
          <p:cNvSpPr txBox="1">
            <a:spLocks noChangeArrowheads="1"/>
          </p:cNvSpPr>
          <p:nvPr/>
        </p:nvSpPr>
        <p:spPr bwMode="auto">
          <a:xfrm>
            <a:off x="1435100" y="5949950"/>
            <a:ext cx="354013" cy="338138"/>
          </a:xfrm>
          <a:prstGeom prst="rect">
            <a:avLst/>
          </a:prstGeom>
          <a:noFill/>
          <a:ln w="9525">
            <a:noFill/>
            <a:miter lim="800000"/>
            <a:headEnd/>
            <a:tailEnd/>
          </a:ln>
        </p:spPr>
        <p:txBody>
          <a:bodyPr>
            <a:spAutoFit/>
          </a:bodyPr>
          <a:lstStyle/>
          <a:p>
            <a:pPr fontAlgn="base">
              <a:spcBef>
                <a:spcPct val="20000"/>
              </a:spcBef>
              <a:spcAft>
                <a:spcPct val="0"/>
              </a:spcAft>
              <a:buFont typeface="Arial" pitchFamily="34" charset="0"/>
              <a:buNone/>
            </a:pPr>
            <a:endParaRPr lang="ru-RU" sz="1600">
              <a:solidFill>
                <a:srgbClr val="000000"/>
              </a:solidFill>
              <a:latin typeface="Calibri" pitchFamily="34" charset="0"/>
              <a:sym typeface="Arial" pitchFamily="34" charset="0"/>
            </a:endParaRPr>
          </a:p>
        </p:txBody>
      </p:sp>
      <p:sp>
        <p:nvSpPr>
          <p:cNvPr id="18" name="Скругленный прямоугольник 17"/>
          <p:cNvSpPr/>
          <p:nvPr/>
        </p:nvSpPr>
        <p:spPr bwMode="auto">
          <a:xfrm>
            <a:off x="5805175" y="5733256"/>
            <a:ext cx="2552328" cy="576064"/>
          </a:xfrm>
          <a:prstGeom prst="roundRect">
            <a:avLst/>
          </a:prstGeom>
          <a:solidFill>
            <a:srgbClr val="68B8A5"/>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a:defRPr/>
            </a:pPr>
            <a:r>
              <a:rPr lang="ru-RU" sz="1200" b="1" kern="0" dirty="0">
                <a:solidFill>
                  <a:srgbClr val="7DC244">
                    <a:lumMod val="50000"/>
                  </a:srgbClr>
                </a:solidFill>
                <a:ea typeface="ヒラギノ角ゴ Pro W3" pitchFamily="-128" charset="-128"/>
              </a:rPr>
              <a:t>Дополнительный сервис клиентам</a:t>
            </a:r>
          </a:p>
        </p:txBody>
      </p:sp>
      <p:pic>
        <p:nvPicPr>
          <p:cNvPr id="34824" name="Picture 19" descr="http://images03.olx.ru/ui/17/42/38/1324401538_293033438_1----5-9000-.png"/>
          <p:cNvPicPr>
            <a:picLocks noChangeAspect="1" noChangeArrowheads="1"/>
          </p:cNvPicPr>
          <p:nvPr/>
        </p:nvPicPr>
        <p:blipFill>
          <a:blip r:embed="rId3" cstate="print"/>
          <a:srcRect/>
          <a:stretch>
            <a:fillRect/>
          </a:stretch>
        </p:blipFill>
        <p:spPr bwMode="auto">
          <a:xfrm>
            <a:off x="4140200" y="2743200"/>
            <a:ext cx="1108075" cy="1657350"/>
          </a:xfrm>
          <a:prstGeom prst="rect">
            <a:avLst/>
          </a:prstGeom>
          <a:noFill/>
          <a:ln w="9525">
            <a:noFill/>
            <a:miter lim="800000"/>
            <a:headEnd/>
            <a:tailEnd/>
          </a:ln>
        </p:spPr>
      </p:pic>
      <p:sp>
        <p:nvSpPr>
          <p:cNvPr id="20" name="Скругленный прямоугольник 19"/>
          <p:cNvSpPr/>
          <p:nvPr/>
        </p:nvSpPr>
        <p:spPr bwMode="auto">
          <a:xfrm>
            <a:off x="1523206" y="2736717"/>
            <a:ext cx="2322826" cy="537691"/>
          </a:xfrm>
          <a:prstGeom prst="roundRect">
            <a:avLst/>
          </a:prstGeom>
          <a:solidFill>
            <a:srgbClr val="CA3C50"/>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base">
              <a:spcBef>
                <a:spcPct val="0"/>
              </a:spcBef>
              <a:spcAft>
                <a:spcPct val="0"/>
              </a:spcAft>
              <a:defRPr/>
            </a:pPr>
            <a:r>
              <a:rPr lang="ru-RU" sz="2000" kern="0" dirty="0">
                <a:solidFill>
                  <a:srgbClr val="000000">
                    <a:lumMod val="85000"/>
                    <a:lumOff val="15000"/>
                  </a:srgbClr>
                </a:solidFill>
                <a:ea typeface="ヒラギノ角ゴ Pro W3" pitchFamily="-128" charset="-128"/>
              </a:rPr>
              <a:t>Простота в использовании</a:t>
            </a:r>
          </a:p>
        </p:txBody>
      </p:sp>
      <p:sp>
        <p:nvSpPr>
          <p:cNvPr id="21" name="Скругленный прямоугольник 20"/>
          <p:cNvSpPr/>
          <p:nvPr/>
        </p:nvSpPr>
        <p:spPr bwMode="auto">
          <a:xfrm>
            <a:off x="1522413" y="1206500"/>
            <a:ext cx="2324100" cy="465138"/>
          </a:xfrm>
          <a:prstGeom prst="roundRect">
            <a:avLst/>
          </a:prstGeom>
          <a:gradFill rotWithShape="1">
            <a:gsLst>
              <a:gs pos="0">
                <a:srgbClr val="7DC244">
                  <a:tint val="50000"/>
                  <a:satMod val="300000"/>
                </a:srgbClr>
              </a:gs>
              <a:gs pos="35000">
                <a:srgbClr val="7DC244">
                  <a:tint val="37000"/>
                  <a:satMod val="300000"/>
                </a:srgbClr>
              </a:gs>
              <a:gs pos="100000">
                <a:srgbClr val="7DC244">
                  <a:tint val="15000"/>
                  <a:satMod val="350000"/>
                </a:srgbClr>
              </a:gs>
            </a:gsLst>
            <a:lin ang="16200000" scaled="1"/>
          </a:gradFill>
          <a:ln w="9525" cap="flat" cmpd="sng" algn="ctr">
            <a:solidFill>
              <a:srgbClr val="7DC244">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anchor="ctr"/>
          <a:lstStyle/>
          <a:p>
            <a:pPr algn="ctr">
              <a:defRPr/>
            </a:pPr>
            <a:r>
              <a:rPr lang="ru-RU" sz="2400" kern="0" dirty="0">
                <a:solidFill>
                  <a:srgbClr val="7DC244">
                    <a:lumMod val="50000"/>
                  </a:srgbClr>
                </a:solidFill>
                <a:ea typeface="ヒラギノ角ゴ Pro W3" pitchFamily="-128" charset="-128"/>
              </a:rPr>
              <a:t>Скорость</a:t>
            </a:r>
          </a:p>
        </p:txBody>
      </p:sp>
      <p:sp>
        <p:nvSpPr>
          <p:cNvPr id="22" name="Скругленный прямоугольник 21"/>
          <p:cNvSpPr/>
          <p:nvPr/>
        </p:nvSpPr>
        <p:spPr bwMode="auto">
          <a:xfrm>
            <a:off x="1546225" y="3565525"/>
            <a:ext cx="2308225" cy="492125"/>
          </a:xfrm>
          <a:prstGeom prst="roundRect">
            <a:avLst/>
          </a:prstGeom>
          <a:solidFill>
            <a:srgbClr val="FFC000"/>
          </a:solidFill>
          <a:ln w="9525" cap="flat" cmpd="sng" algn="ctr">
            <a:solidFill>
              <a:srgbClr val="7DC244">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anchor="ctr"/>
          <a:lstStyle/>
          <a:p>
            <a:pPr algn="ctr">
              <a:defRPr/>
            </a:pPr>
            <a:r>
              <a:rPr lang="ru-RU" sz="2400" kern="0" dirty="0">
                <a:solidFill>
                  <a:srgbClr val="7DC244">
                    <a:lumMod val="50000"/>
                  </a:srgbClr>
                </a:solidFill>
                <a:ea typeface="ヒラギノ角ゴ Pro W3" pitchFamily="-128" charset="-128"/>
              </a:rPr>
              <a:t>Контроль</a:t>
            </a:r>
          </a:p>
        </p:txBody>
      </p:sp>
      <p:sp>
        <p:nvSpPr>
          <p:cNvPr id="23" name="Скругленный прямоугольник 22"/>
          <p:cNvSpPr/>
          <p:nvPr/>
        </p:nvSpPr>
        <p:spPr bwMode="auto">
          <a:xfrm>
            <a:off x="5792004" y="1108664"/>
            <a:ext cx="2499667" cy="660810"/>
          </a:xfrm>
          <a:prstGeom prst="roundRect">
            <a:avLst/>
          </a:prstGeom>
          <a:solidFill>
            <a:srgbClr val="FFFFFF">
              <a:lumMod val="85000"/>
            </a:srgb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a:defRPr/>
            </a:pPr>
            <a:r>
              <a:rPr lang="ru-RU" sz="1200" b="1" kern="0" dirty="0">
                <a:solidFill>
                  <a:srgbClr val="7DC244">
                    <a:lumMod val="50000"/>
                  </a:srgbClr>
                </a:solidFill>
                <a:ea typeface="ヒラギノ角ゴ Pro W3" pitchFamily="-128" charset="-128"/>
              </a:rPr>
              <a:t>Оптимизация процесса – не нужно ходить в Банк для подачи заявки</a:t>
            </a:r>
          </a:p>
        </p:txBody>
      </p:sp>
      <p:sp>
        <p:nvSpPr>
          <p:cNvPr id="24" name="Скругленный прямоугольник 23"/>
          <p:cNvSpPr/>
          <p:nvPr/>
        </p:nvSpPr>
        <p:spPr bwMode="auto">
          <a:xfrm>
            <a:off x="5782368" y="1834509"/>
            <a:ext cx="2525985" cy="514371"/>
          </a:xfrm>
          <a:prstGeom prst="roundRect">
            <a:avLst/>
          </a:prstGeom>
          <a:solidFill>
            <a:srgbClr val="FF9900">
              <a:lumMod val="20000"/>
              <a:lumOff val="80000"/>
            </a:srgb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a:defRPr/>
            </a:pPr>
            <a:r>
              <a:rPr lang="ru-RU" sz="1200" b="1" kern="0" dirty="0">
                <a:solidFill>
                  <a:srgbClr val="7DC244">
                    <a:lumMod val="50000"/>
                  </a:srgbClr>
                </a:solidFill>
                <a:ea typeface="ヒラギノ角ゴ Pro W3" pitchFamily="-128" charset="-128"/>
              </a:rPr>
              <a:t>Сокращение времени рассмотрения заявки</a:t>
            </a:r>
          </a:p>
        </p:txBody>
      </p:sp>
      <p:sp>
        <p:nvSpPr>
          <p:cNvPr id="25" name="Скругленный прямоугольник 24"/>
          <p:cNvSpPr/>
          <p:nvPr/>
        </p:nvSpPr>
        <p:spPr bwMode="auto">
          <a:xfrm>
            <a:off x="5769196" y="2435426"/>
            <a:ext cx="2552328" cy="367586"/>
          </a:xfrm>
          <a:prstGeom prst="roundRect">
            <a:avLst/>
          </a:prstGeom>
          <a:solidFill>
            <a:srgbClr val="7DC244">
              <a:lumMod val="40000"/>
              <a:lumOff val="60000"/>
            </a:srgbClr>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a:defRPr/>
            </a:pPr>
            <a:r>
              <a:rPr lang="ru-RU" sz="1200" b="1" kern="0" dirty="0">
                <a:solidFill>
                  <a:srgbClr val="7DC244">
                    <a:lumMod val="50000"/>
                  </a:srgbClr>
                </a:solidFill>
                <a:ea typeface="ヒラギノ角ゴ Pro W3" pitchFamily="-128" charset="-128"/>
              </a:rPr>
              <a:t>Сокращение времени выхода на сделку</a:t>
            </a:r>
          </a:p>
        </p:txBody>
      </p:sp>
      <p:sp>
        <p:nvSpPr>
          <p:cNvPr id="26" name="Скругленный прямоугольник 25"/>
          <p:cNvSpPr/>
          <p:nvPr/>
        </p:nvSpPr>
        <p:spPr bwMode="auto">
          <a:xfrm>
            <a:off x="5805175" y="3588972"/>
            <a:ext cx="2552328" cy="610434"/>
          </a:xfrm>
          <a:prstGeom prst="roundRect">
            <a:avLst/>
          </a:prstGeom>
          <a:solidFill>
            <a:srgbClr val="FFFF00"/>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a:defRPr/>
            </a:pPr>
            <a:r>
              <a:rPr lang="ru-RU" sz="1200" b="1" kern="0" dirty="0">
                <a:solidFill>
                  <a:srgbClr val="7DC244">
                    <a:lumMod val="50000"/>
                  </a:srgbClr>
                </a:solidFill>
                <a:ea typeface="ヒラギノ角ゴ Pro W3" pitchFamily="-128" charset="-128"/>
              </a:rPr>
              <a:t>Заявка принимается день                      в день</a:t>
            </a:r>
          </a:p>
        </p:txBody>
      </p:sp>
      <p:sp>
        <p:nvSpPr>
          <p:cNvPr id="27" name="Скругленный прямоугольник 26"/>
          <p:cNvSpPr/>
          <p:nvPr/>
        </p:nvSpPr>
        <p:spPr bwMode="auto">
          <a:xfrm>
            <a:off x="5778832" y="4256027"/>
            <a:ext cx="2552328" cy="639178"/>
          </a:xfrm>
          <a:prstGeom prst="roundRect">
            <a:avLst/>
          </a:prstGeom>
          <a:solidFill>
            <a:srgbClr val="FF99FF"/>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a:defRPr/>
            </a:pPr>
            <a:r>
              <a:rPr lang="ru-RU" sz="1200" b="1" kern="0" dirty="0">
                <a:solidFill>
                  <a:srgbClr val="7DC244">
                    <a:lumMod val="50000"/>
                  </a:srgbClr>
                </a:solidFill>
                <a:ea typeface="ヒラギノ角ゴ Pro W3" pitchFamily="-128" charset="-128"/>
              </a:rPr>
              <a:t>Контроль заявки ответственными сотрудниками</a:t>
            </a:r>
          </a:p>
        </p:txBody>
      </p:sp>
      <p:sp>
        <p:nvSpPr>
          <p:cNvPr id="28" name="Скругленный прямоугольник 27"/>
          <p:cNvSpPr/>
          <p:nvPr/>
        </p:nvSpPr>
        <p:spPr bwMode="auto">
          <a:xfrm>
            <a:off x="5792004" y="4977172"/>
            <a:ext cx="2552328" cy="680220"/>
          </a:xfrm>
          <a:prstGeom prst="roundRect">
            <a:avLst/>
          </a:prstGeom>
          <a:solidFill>
            <a:srgbClr val="99CCFF"/>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a:defRPr/>
            </a:pPr>
            <a:r>
              <a:rPr lang="ru-RU" sz="1200" b="1" kern="0" dirty="0">
                <a:solidFill>
                  <a:srgbClr val="7DC244">
                    <a:lumMod val="50000"/>
                  </a:srgbClr>
                </a:solidFill>
                <a:ea typeface="ヒラギノ角ゴ Pro W3" pitchFamily="-128" charset="-128"/>
              </a:rPr>
              <a:t>Информирование о статусе рассмотрения заявки</a:t>
            </a:r>
          </a:p>
        </p:txBody>
      </p:sp>
      <p:sp>
        <p:nvSpPr>
          <p:cNvPr id="29" name="Левая фигурная скобка 28"/>
          <p:cNvSpPr/>
          <p:nvPr/>
        </p:nvSpPr>
        <p:spPr bwMode="auto">
          <a:xfrm>
            <a:off x="5435600" y="1206500"/>
            <a:ext cx="244475" cy="2173288"/>
          </a:xfrm>
          <a:prstGeom prst="leftBrace">
            <a:avLst/>
          </a:prstGeom>
          <a:noFill/>
          <a:ln w="19050" cap="flat" cmpd="sng" algn="ctr">
            <a:solidFill>
              <a:srgbClr val="7DC244">
                <a:lumMod val="75000"/>
              </a:srgbClr>
            </a:solidFill>
            <a:prstDash val="solid"/>
            <a:round/>
            <a:headEnd type="none" w="med" len="med"/>
            <a:tailEnd type="none" w="med" len="med"/>
          </a:ln>
          <a:effectLst/>
        </p:spPr>
        <p:txBody>
          <a:bodyPr/>
          <a:lstStyle/>
          <a:p>
            <a:pPr>
              <a:defRPr/>
            </a:pPr>
            <a:endParaRPr lang="ru-RU" sz="2400" kern="0" dirty="0">
              <a:solidFill>
                <a:srgbClr val="000000"/>
              </a:solidFill>
              <a:ea typeface="ヒラギノ角ゴ Pro W3" pitchFamily="-128" charset="-128"/>
            </a:endParaRPr>
          </a:p>
        </p:txBody>
      </p:sp>
      <p:sp>
        <p:nvSpPr>
          <p:cNvPr id="30" name="Левая фигурная скобка 29"/>
          <p:cNvSpPr/>
          <p:nvPr/>
        </p:nvSpPr>
        <p:spPr bwMode="auto">
          <a:xfrm>
            <a:off x="5435600" y="3565525"/>
            <a:ext cx="244475" cy="2743200"/>
          </a:xfrm>
          <a:prstGeom prst="leftBrace">
            <a:avLst/>
          </a:prstGeom>
          <a:noFill/>
          <a:ln w="19050" cap="flat" cmpd="sng" algn="ctr">
            <a:solidFill>
              <a:srgbClr val="7DC244">
                <a:lumMod val="75000"/>
              </a:srgbClr>
            </a:solidFill>
            <a:prstDash val="solid"/>
            <a:round/>
            <a:headEnd type="none" w="med" len="med"/>
            <a:tailEnd type="none" w="med" len="med"/>
          </a:ln>
          <a:effectLst/>
        </p:spPr>
        <p:txBody>
          <a:bodyPr/>
          <a:lstStyle/>
          <a:p>
            <a:pPr>
              <a:defRPr/>
            </a:pPr>
            <a:endParaRPr lang="ru-RU" sz="2400" kern="0" dirty="0">
              <a:solidFill>
                <a:srgbClr val="000000"/>
              </a:solidFill>
              <a:ea typeface="ヒラギノ角ゴ Pro W3" pitchFamily="-128" charset="-128"/>
            </a:endParaRPr>
          </a:p>
        </p:txBody>
      </p:sp>
      <p:sp>
        <p:nvSpPr>
          <p:cNvPr id="31" name="Скругленный прямоугольник 30"/>
          <p:cNvSpPr/>
          <p:nvPr/>
        </p:nvSpPr>
        <p:spPr bwMode="auto">
          <a:xfrm>
            <a:off x="1546225" y="4978400"/>
            <a:ext cx="2300288" cy="517525"/>
          </a:xfrm>
          <a:prstGeom prst="roundRect">
            <a:avLst/>
          </a:prstGeom>
          <a:solidFill>
            <a:srgbClr val="7030A0"/>
          </a:solidFill>
          <a:ln w="9525" cap="flat" cmpd="sng" algn="ctr">
            <a:solidFill>
              <a:srgbClr val="7DC244">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anchor="ctr"/>
          <a:lstStyle/>
          <a:p>
            <a:pPr algn="ctr">
              <a:defRPr/>
            </a:pPr>
            <a:r>
              <a:rPr lang="ru-RU" sz="2000" kern="0" dirty="0">
                <a:solidFill>
                  <a:srgbClr val="FFFFFF"/>
                </a:solidFill>
                <a:ea typeface="ヒラギノ角ゴ Pro W3" pitchFamily="-128" charset="-128"/>
              </a:rPr>
              <a:t>Поток клиентов</a:t>
            </a:r>
          </a:p>
        </p:txBody>
      </p:sp>
      <p:sp>
        <p:nvSpPr>
          <p:cNvPr id="32" name="Скругленный прямоугольник 31"/>
          <p:cNvSpPr/>
          <p:nvPr/>
        </p:nvSpPr>
        <p:spPr bwMode="auto">
          <a:xfrm>
            <a:off x="1538288" y="4275138"/>
            <a:ext cx="2308225" cy="492125"/>
          </a:xfrm>
          <a:prstGeom prst="roundRect">
            <a:avLst/>
          </a:prstGeom>
          <a:solidFill>
            <a:srgbClr val="00B0F0"/>
          </a:solidFill>
          <a:ln w="9525" cap="flat" cmpd="sng" algn="ctr">
            <a:solidFill>
              <a:srgbClr val="7DC244">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anchor="ctr"/>
          <a:lstStyle/>
          <a:p>
            <a:pPr algn="ctr">
              <a:defRPr/>
            </a:pPr>
            <a:r>
              <a:rPr lang="ru-RU" sz="2400" kern="0" dirty="0">
                <a:solidFill>
                  <a:srgbClr val="7DC244">
                    <a:lumMod val="50000"/>
                  </a:srgbClr>
                </a:solidFill>
                <a:ea typeface="ヒラギノ角ゴ Pro W3" pitchFamily="-128" charset="-128"/>
              </a:rPr>
              <a:t>Отчетность</a:t>
            </a:r>
          </a:p>
        </p:txBody>
      </p:sp>
      <p:sp>
        <p:nvSpPr>
          <p:cNvPr id="35" name="Скругленный прямоугольник 34"/>
          <p:cNvSpPr/>
          <p:nvPr/>
        </p:nvSpPr>
        <p:spPr bwMode="auto">
          <a:xfrm>
            <a:off x="1523206" y="1972040"/>
            <a:ext cx="2322826" cy="537691"/>
          </a:xfrm>
          <a:prstGeom prst="roundRect">
            <a:avLst/>
          </a:prstGeom>
          <a:gradFill rotWithShape="1">
            <a:gsLst>
              <a:gs pos="0">
                <a:srgbClr val="7DC244">
                  <a:shade val="51000"/>
                  <a:satMod val="130000"/>
                </a:srgbClr>
              </a:gs>
              <a:gs pos="80000">
                <a:srgbClr val="7DC244">
                  <a:shade val="93000"/>
                  <a:satMod val="130000"/>
                </a:srgbClr>
              </a:gs>
              <a:gs pos="100000">
                <a:srgbClr val="7DC24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a:defRPr/>
            </a:pPr>
            <a:r>
              <a:rPr lang="ru-RU" sz="2400" kern="0" dirty="0">
                <a:solidFill>
                  <a:srgbClr val="FFFFFF"/>
                </a:solidFill>
                <a:ea typeface="ヒラギノ角ゴ Pro W3" pitchFamily="-128" charset="-128"/>
              </a:rPr>
              <a:t>Сервис</a:t>
            </a:r>
          </a:p>
        </p:txBody>
      </p:sp>
      <p:sp>
        <p:nvSpPr>
          <p:cNvPr id="37" name="Скругленный прямоугольник 36"/>
          <p:cNvSpPr/>
          <p:nvPr/>
        </p:nvSpPr>
        <p:spPr bwMode="auto">
          <a:xfrm>
            <a:off x="1546225" y="5657850"/>
            <a:ext cx="2308225" cy="492125"/>
          </a:xfrm>
          <a:prstGeom prst="roundRect">
            <a:avLst/>
          </a:prstGeom>
          <a:solidFill>
            <a:srgbClr val="FFC000"/>
          </a:solidFill>
          <a:ln w="9525" cap="flat" cmpd="sng" algn="ctr">
            <a:solidFill>
              <a:srgbClr val="7DC244">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anchor="ctr"/>
          <a:lstStyle/>
          <a:p>
            <a:pPr algn="ctr">
              <a:defRPr/>
            </a:pPr>
            <a:r>
              <a:rPr lang="ru-RU" sz="2400" kern="0" dirty="0">
                <a:solidFill>
                  <a:srgbClr val="7DC244">
                    <a:lumMod val="50000"/>
                  </a:srgbClr>
                </a:solidFill>
                <a:ea typeface="ヒラギノ角ゴ Pro W3" pitchFamily="-128" charset="-128"/>
              </a:rPr>
              <a:t>Рост бизнеса</a:t>
            </a:r>
          </a:p>
        </p:txBody>
      </p:sp>
      <p:sp>
        <p:nvSpPr>
          <p:cNvPr id="38" name="Скругленный прямоугольник 37"/>
          <p:cNvSpPr/>
          <p:nvPr/>
        </p:nvSpPr>
        <p:spPr bwMode="auto">
          <a:xfrm>
            <a:off x="5756025" y="2955091"/>
            <a:ext cx="2552328" cy="438190"/>
          </a:xfrm>
          <a:prstGeom prst="roundRect">
            <a:avLst/>
          </a:prstGeom>
          <a:gradFill>
            <a:gsLst>
              <a:gs pos="88000">
                <a:srgbClr val="7DC244">
                  <a:shade val="51000"/>
                  <a:satMod val="130000"/>
                </a:srgbClr>
              </a:gs>
              <a:gs pos="80000">
                <a:srgbClr val="7DC244">
                  <a:shade val="93000"/>
                  <a:satMod val="130000"/>
                </a:srgbClr>
              </a:gs>
              <a:gs pos="100000">
                <a:srgbClr val="7DC24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a:defRPr/>
            </a:pPr>
            <a:r>
              <a:rPr lang="ru-RU" sz="1200" b="1" kern="0" dirty="0">
                <a:solidFill>
                  <a:srgbClr val="7DC244">
                    <a:lumMod val="50000"/>
                  </a:srgbClr>
                </a:solidFill>
                <a:ea typeface="ヒラギノ角ゴ Pro W3" pitchFamily="-128" charset="-128"/>
              </a:rPr>
              <a:t>Не требует особых навыков и технических средств</a:t>
            </a:r>
          </a:p>
        </p:txBody>
      </p:sp>
    </p:spTree>
    <p:extLst>
      <p:ext uri="{BB962C8B-B14F-4D97-AF65-F5344CB8AC3E}">
        <p14:creationId xmlns:p14="http://schemas.microsoft.com/office/powerpoint/2010/main" xmlns="" val="38992130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0"/>
                                  </p:stCondLst>
                                  <p:endCondLst>
                                    <p:cond evt="begin" delay="0">
                                      <p:tn val="5"/>
                                    </p:cond>
                                  </p:endCondLst>
                                  <p:childTnLst>
                                    <p:set>
                                      <p:cBhvr>
                                        <p:cTn id="6" dur="1" fill="hold">
                                          <p:stCondLst>
                                            <p:cond delay="0"/>
                                          </p:stCondLst>
                                        </p:cTn>
                                        <p:tgtEl>
                                          <p:spTgt spid="87"/>
                                        </p:tgtEl>
                                        <p:attrNameLst>
                                          <p:attrName>style.visibility</p:attrName>
                                        </p:attrNameLst>
                                      </p:cBhvr>
                                      <p:to>
                                        <p:strVal val="visible"/>
                                      </p:to>
                                    </p:set>
                                    <p:animEffect transition="in" filter="wipe(down)">
                                      <p:cBhvr>
                                        <p:cTn id="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Полилиния 37"/>
          <p:cNvSpPr/>
          <p:nvPr/>
        </p:nvSpPr>
        <p:spPr>
          <a:xfrm>
            <a:off x="2447140" y="4059878"/>
            <a:ext cx="3816424" cy="2408260"/>
          </a:xfrm>
          <a:custGeom>
            <a:avLst/>
            <a:gdLst>
              <a:gd name="connsiteX0" fmla="*/ 0 w 2581758"/>
              <a:gd name="connsiteY0" fmla="*/ 172493 h 1724927"/>
              <a:gd name="connsiteX1" fmla="*/ 172493 w 2581758"/>
              <a:gd name="connsiteY1" fmla="*/ 0 h 1724927"/>
              <a:gd name="connsiteX2" fmla="*/ 2409265 w 2581758"/>
              <a:gd name="connsiteY2" fmla="*/ 0 h 1724927"/>
              <a:gd name="connsiteX3" fmla="*/ 2581758 w 2581758"/>
              <a:gd name="connsiteY3" fmla="*/ 172493 h 1724927"/>
              <a:gd name="connsiteX4" fmla="*/ 2581758 w 2581758"/>
              <a:gd name="connsiteY4" fmla="*/ 1552434 h 1724927"/>
              <a:gd name="connsiteX5" fmla="*/ 2409265 w 2581758"/>
              <a:gd name="connsiteY5" fmla="*/ 1724927 h 1724927"/>
              <a:gd name="connsiteX6" fmla="*/ 172493 w 2581758"/>
              <a:gd name="connsiteY6" fmla="*/ 1724927 h 1724927"/>
              <a:gd name="connsiteX7" fmla="*/ 0 w 2581758"/>
              <a:gd name="connsiteY7" fmla="*/ 1552434 h 1724927"/>
              <a:gd name="connsiteX8" fmla="*/ 0 w 2581758"/>
              <a:gd name="connsiteY8" fmla="*/ 172493 h 172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1758" h="1724927">
                <a:moveTo>
                  <a:pt x="0" y="172493"/>
                </a:moveTo>
                <a:cubicBezTo>
                  <a:pt x="0" y="77228"/>
                  <a:pt x="77228" y="0"/>
                  <a:pt x="172493" y="0"/>
                </a:cubicBezTo>
                <a:lnTo>
                  <a:pt x="2409265" y="0"/>
                </a:lnTo>
                <a:cubicBezTo>
                  <a:pt x="2504530" y="0"/>
                  <a:pt x="2581758" y="77228"/>
                  <a:pt x="2581758" y="172493"/>
                </a:cubicBezTo>
                <a:lnTo>
                  <a:pt x="2581758" y="1552434"/>
                </a:lnTo>
                <a:cubicBezTo>
                  <a:pt x="2581758" y="1647699"/>
                  <a:pt x="2504530" y="1724927"/>
                  <a:pt x="2409265" y="1724927"/>
                </a:cubicBezTo>
                <a:lnTo>
                  <a:pt x="172493" y="1724927"/>
                </a:lnTo>
                <a:cubicBezTo>
                  <a:pt x="77228" y="1724927"/>
                  <a:pt x="0" y="1647699"/>
                  <a:pt x="0" y="1552434"/>
                </a:cubicBezTo>
                <a:lnTo>
                  <a:pt x="0" y="172493"/>
                </a:lnTo>
                <a:close/>
              </a:path>
            </a:pathLst>
          </a:custGeom>
          <a:ln/>
        </p:spPr>
        <p:style>
          <a:lnRef idx="1">
            <a:schemeClr val="accent4"/>
          </a:lnRef>
          <a:fillRef idx="2">
            <a:schemeClr val="accent4"/>
          </a:fillRef>
          <a:effectRef idx="1">
            <a:schemeClr val="accent4"/>
          </a:effectRef>
          <a:fontRef idx="minor">
            <a:schemeClr val="dk1"/>
          </a:fontRef>
        </p:style>
        <p:txBody>
          <a:bodyPr lIns="216000" tIns="75991" rIns="216000" bIns="507223"/>
          <a:lstStyle>
            <a:lvl1pPr>
              <a:defRPr kumimoji="1" sz="1400">
                <a:solidFill>
                  <a:schemeClr val="tx1"/>
                </a:solidFill>
                <a:latin typeface="Arial" pitchFamily="34" charset="0"/>
                <a:cs typeface="Arial" pitchFamily="34" charset="0"/>
              </a:defRPr>
            </a:lvl1pPr>
            <a:lvl2pPr marL="742950" indent="-285750">
              <a:defRPr kumimoji="1" sz="1400">
                <a:solidFill>
                  <a:schemeClr val="tx1"/>
                </a:solidFill>
                <a:latin typeface="Arial" pitchFamily="34" charset="0"/>
                <a:cs typeface="Arial" pitchFamily="34" charset="0"/>
              </a:defRPr>
            </a:lvl2pPr>
            <a:lvl3pPr marL="1143000" indent="-228600">
              <a:defRPr kumimoji="1" sz="1400">
                <a:solidFill>
                  <a:schemeClr val="tx1"/>
                </a:solidFill>
                <a:latin typeface="Arial" pitchFamily="34" charset="0"/>
                <a:cs typeface="Arial" pitchFamily="34" charset="0"/>
              </a:defRPr>
            </a:lvl3pPr>
            <a:lvl4pPr marL="1600200" indent="-228600">
              <a:defRPr kumimoji="1" sz="1400">
                <a:solidFill>
                  <a:schemeClr val="tx1"/>
                </a:solidFill>
                <a:latin typeface="Arial" pitchFamily="34" charset="0"/>
                <a:cs typeface="Arial" pitchFamily="34" charset="0"/>
              </a:defRPr>
            </a:lvl4pPr>
            <a:lvl5pPr marL="2057400" indent="-228600">
              <a:defRPr kumimoji="1" sz="1400">
                <a:solidFill>
                  <a:schemeClr val="tx1"/>
                </a:solidFill>
                <a:latin typeface="Arial" pitchFamily="34" charset="0"/>
                <a:cs typeface="Arial" pitchFamily="34" charset="0"/>
              </a:defRPr>
            </a:lvl5pPr>
            <a:lvl6pPr marL="2514600" indent="-228600" fontAlgn="base">
              <a:spcBef>
                <a:spcPct val="0"/>
              </a:spcBef>
              <a:spcAft>
                <a:spcPct val="0"/>
              </a:spcAft>
              <a:defRPr kumimoji="1" sz="1400">
                <a:solidFill>
                  <a:schemeClr val="tx1"/>
                </a:solidFill>
                <a:latin typeface="Arial" pitchFamily="34" charset="0"/>
                <a:cs typeface="Arial" pitchFamily="34" charset="0"/>
              </a:defRPr>
            </a:lvl6pPr>
            <a:lvl7pPr marL="2971800" indent="-228600" fontAlgn="base">
              <a:spcBef>
                <a:spcPct val="0"/>
              </a:spcBef>
              <a:spcAft>
                <a:spcPct val="0"/>
              </a:spcAft>
              <a:defRPr kumimoji="1" sz="1400">
                <a:solidFill>
                  <a:schemeClr val="tx1"/>
                </a:solidFill>
                <a:latin typeface="Arial" pitchFamily="34" charset="0"/>
                <a:cs typeface="Arial" pitchFamily="34" charset="0"/>
              </a:defRPr>
            </a:lvl7pPr>
            <a:lvl8pPr marL="3429000" indent="-228600" fontAlgn="base">
              <a:spcBef>
                <a:spcPct val="0"/>
              </a:spcBef>
              <a:spcAft>
                <a:spcPct val="0"/>
              </a:spcAft>
              <a:defRPr kumimoji="1" sz="1400">
                <a:solidFill>
                  <a:schemeClr val="tx1"/>
                </a:solidFill>
                <a:latin typeface="Arial" pitchFamily="34" charset="0"/>
                <a:cs typeface="Arial" pitchFamily="34" charset="0"/>
              </a:defRPr>
            </a:lvl8pPr>
            <a:lvl9pPr marL="3886200" indent="-228600" fontAlgn="base">
              <a:spcBef>
                <a:spcPct val="0"/>
              </a:spcBef>
              <a:spcAft>
                <a:spcPct val="0"/>
              </a:spcAft>
              <a:defRPr kumimoji="1" sz="1400">
                <a:solidFill>
                  <a:schemeClr val="tx1"/>
                </a:solidFill>
                <a:latin typeface="Arial" pitchFamily="34" charset="0"/>
                <a:cs typeface="Arial" pitchFamily="34" charset="0"/>
              </a:defRPr>
            </a:lvl9pPr>
          </a:lstStyle>
          <a:p>
            <a:pPr>
              <a:defRPr/>
            </a:pPr>
            <a:endParaRPr kumimoji="0" lang="ru-RU" sz="1800" dirty="0" smtClean="0">
              <a:solidFill>
                <a:srgbClr val="000000"/>
              </a:solidFill>
              <a:latin typeface="Arial Narrow" pitchFamily="34" charset="0"/>
            </a:endParaRPr>
          </a:p>
          <a:p>
            <a:pPr>
              <a:defRPr/>
            </a:pPr>
            <a:endParaRPr kumimoji="0" lang="ru-RU" sz="1800" dirty="0">
              <a:solidFill>
                <a:srgbClr val="000000"/>
              </a:solidFill>
              <a:latin typeface="Arial Narrow" pitchFamily="34" charset="0"/>
            </a:endParaRPr>
          </a:p>
          <a:p>
            <a:pPr>
              <a:defRPr/>
            </a:pPr>
            <a:endParaRPr kumimoji="0" lang="ru-RU" sz="1800" dirty="0" smtClean="0">
              <a:solidFill>
                <a:srgbClr val="000000"/>
              </a:solidFill>
              <a:latin typeface="Arial Narrow" pitchFamily="34" charset="0"/>
            </a:endParaRPr>
          </a:p>
          <a:p>
            <a:pPr algn="ctr">
              <a:defRPr/>
            </a:pPr>
            <a:r>
              <a:rPr kumimoji="0" lang="ru-RU" sz="1800" dirty="0" smtClean="0">
                <a:solidFill>
                  <a:srgbClr val="000000"/>
                </a:solidFill>
                <a:latin typeface="Arial Narrow" pitchFamily="34" charset="0"/>
              </a:rPr>
              <a:t>Витрина </a:t>
            </a:r>
            <a:r>
              <a:rPr kumimoji="0" lang="ru-RU" sz="1800" dirty="0" err="1" smtClean="0">
                <a:solidFill>
                  <a:srgbClr val="000000"/>
                </a:solidFill>
                <a:latin typeface="Arial Narrow" pitchFamily="34" charset="0"/>
              </a:rPr>
              <a:t>риэлторских</a:t>
            </a:r>
            <a:r>
              <a:rPr kumimoji="0" lang="ru-RU" sz="1800" dirty="0" smtClean="0">
                <a:solidFill>
                  <a:srgbClr val="000000"/>
                </a:solidFill>
                <a:latin typeface="Arial Narrow" pitchFamily="34" charset="0"/>
              </a:rPr>
              <a:t> компаний – партнеров Банка</a:t>
            </a:r>
          </a:p>
          <a:p>
            <a:pPr algn="ctr">
              <a:defRPr/>
            </a:pPr>
            <a:r>
              <a:rPr kumimoji="0" lang="ru-RU" sz="1800" dirty="0" smtClean="0">
                <a:solidFill>
                  <a:srgbClr val="000000"/>
                </a:solidFill>
                <a:latin typeface="Arial Narrow" pitchFamily="34" charset="0"/>
              </a:rPr>
              <a:t>Инструмент отправки заявок на подбор ОН</a:t>
            </a:r>
          </a:p>
        </p:txBody>
      </p:sp>
      <p:sp>
        <p:nvSpPr>
          <p:cNvPr id="41" name="Полилиния 40"/>
          <p:cNvSpPr/>
          <p:nvPr/>
        </p:nvSpPr>
        <p:spPr>
          <a:xfrm>
            <a:off x="5436096" y="1196752"/>
            <a:ext cx="3456384" cy="1872209"/>
          </a:xfrm>
          <a:custGeom>
            <a:avLst/>
            <a:gdLst>
              <a:gd name="connsiteX0" fmla="*/ 0 w 2581758"/>
              <a:gd name="connsiteY0" fmla="*/ 172493 h 1724927"/>
              <a:gd name="connsiteX1" fmla="*/ 172493 w 2581758"/>
              <a:gd name="connsiteY1" fmla="*/ 0 h 1724927"/>
              <a:gd name="connsiteX2" fmla="*/ 2409265 w 2581758"/>
              <a:gd name="connsiteY2" fmla="*/ 0 h 1724927"/>
              <a:gd name="connsiteX3" fmla="*/ 2581758 w 2581758"/>
              <a:gd name="connsiteY3" fmla="*/ 172493 h 1724927"/>
              <a:gd name="connsiteX4" fmla="*/ 2581758 w 2581758"/>
              <a:gd name="connsiteY4" fmla="*/ 1552434 h 1724927"/>
              <a:gd name="connsiteX5" fmla="*/ 2409265 w 2581758"/>
              <a:gd name="connsiteY5" fmla="*/ 1724927 h 1724927"/>
              <a:gd name="connsiteX6" fmla="*/ 172493 w 2581758"/>
              <a:gd name="connsiteY6" fmla="*/ 1724927 h 1724927"/>
              <a:gd name="connsiteX7" fmla="*/ 0 w 2581758"/>
              <a:gd name="connsiteY7" fmla="*/ 1552434 h 1724927"/>
              <a:gd name="connsiteX8" fmla="*/ 0 w 2581758"/>
              <a:gd name="connsiteY8" fmla="*/ 172493 h 172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1758" h="1724927">
                <a:moveTo>
                  <a:pt x="0" y="172493"/>
                </a:moveTo>
                <a:cubicBezTo>
                  <a:pt x="0" y="77228"/>
                  <a:pt x="77228" y="0"/>
                  <a:pt x="172493" y="0"/>
                </a:cubicBezTo>
                <a:lnTo>
                  <a:pt x="2409265" y="0"/>
                </a:lnTo>
                <a:cubicBezTo>
                  <a:pt x="2504530" y="0"/>
                  <a:pt x="2581758" y="77228"/>
                  <a:pt x="2581758" y="172493"/>
                </a:cubicBezTo>
                <a:lnTo>
                  <a:pt x="2581758" y="1552434"/>
                </a:lnTo>
                <a:cubicBezTo>
                  <a:pt x="2581758" y="1647699"/>
                  <a:pt x="2504530" y="1724927"/>
                  <a:pt x="2409265" y="1724927"/>
                </a:cubicBezTo>
                <a:lnTo>
                  <a:pt x="172493" y="1724927"/>
                </a:lnTo>
                <a:cubicBezTo>
                  <a:pt x="77228" y="1724927"/>
                  <a:pt x="0" y="1647699"/>
                  <a:pt x="0" y="1552434"/>
                </a:cubicBezTo>
                <a:lnTo>
                  <a:pt x="0" y="172493"/>
                </a:lnTo>
                <a:close/>
              </a:path>
            </a:pathLst>
          </a:custGeom>
          <a:ln/>
        </p:spPr>
        <p:style>
          <a:lnRef idx="1">
            <a:schemeClr val="accent4"/>
          </a:lnRef>
          <a:fillRef idx="2">
            <a:schemeClr val="accent4"/>
          </a:fillRef>
          <a:effectRef idx="1">
            <a:schemeClr val="accent4"/>
          </a:effectRef>
          <a:fontRef idx="minor">
            <a:schemeClr val="dk1"/>
          </a:fontRef>
        </p:style>
        <p:txBody>
          <a:bodyPr lIns="216000" tIns="252000" rIns="108000" bIns="360000" anchor="ctr"/>
          <a:lstStyle>
            <a:lvl1pPr marL="342900" indent="-342900" defTabSz="355600">
              <a:defRPr kumimoji="1" sz="1400">
                <a:solidFill>
                  <a:schemeClr val="tx1"/>
                </a:solidFill>
                <a:latin typeface="Arial" pitchFamily="34" charset="0"/>
                <a:cs typeface="Arial" pitchFamily="34" charset="0"/>
              </a:defRPr>
            </a:lvl1pPr>
            <a:lvl2pPr marL="85725" indent="-85725" defTabSz="355600">
              <a:defRPr kumimoji="1" sz="1400">
                <a:solidFill>
                  <a:schemeClr val="tx1"/>
                </a:solidFill>
                <a:latin typeface="Arial" pitchFamily="34" charset="0"/>
                <a:cs typeface="Arial" pitchFamily="34" charset="0"/>
              </a:defRPr>
            </a:lvl2pPr>
            <a:lvl3pPr marL="1143000" indent="-228600" defTabSz="355600">
              <a:defRPr kumimoji="1" sz="1400">
                <a:solidFill>
                  <a:schemeClr val="tx1"/>
                </a:solidFill>
                <a:latin typeface="Arial" pitchFamily="34" charset="0"/>
                <a:cs typeface="Arial" pitchFamily="34" charset="0"/>
              </a:defRPr>
            </a:lvl3pPr>
            <a:lvl4pPr marL="1600200" indent="-228600" defTabSz="355600">
              <a:defRPr kumimoji="1" sz="1400">
                <a:solidFill>
                  <a:schemeClr val="tx1"/>
                </a:solidFill>
                <a:latin typeface="Arial" pitchFamily="34" charset="0"/>
                <a:cs typeface="Arial" pitchFamily="34" charset="0"/>
              </a:defRPr>
            </a:lvl4pPr>
            <a:lvl5pPr marL="2057400" indent="-228600" defTabSz="355600">
              <a:defRPr kumimoji="1" sz="1400">
                <a:solidFill>
                  <a:schemeClr val="tx1"/>
                </a:solidFill>
                <a:latin typeface="Arial" pitchFamily="34" charset="0"/>
                <a:cs typeface="Arial" pitchFamily="34" charset="0"/>
              </a:defRPr>
            </a:lvl5pPr>
            <a:lvl6pPr marL="2514600" indent="-228600" defTabSz="355600" fontAlgn="base">
              <a:spcBef>
                <a:spcPct val="0"/>
              </a:spcBef>
              <a:spcAft>
                <a:spcPct val="0"/>
              </a:spcAft>
              <a:defRPr kumimoji="1" sz="1400">
                <a:solidFill>
                  <a:schemeClr val="tx1"/>
                </a:solidFill>
                <a:latin typeface="Arial" pitchFamily="34" charset="0"/>
                <a:cs typeface="Arial" pitchFamily="34" charset="0"/>
              </a:defRPr>
            </a:lvl6pPr>
            <a:lvl7pPr marL="2971800" indent="-228600" defTabSz="355600" fontAlgn="base">
              <a:spcBef>
                <a:spcPct val="0"/>
              </a:spcBef>
              <a:spcAft>
                <a:spcPct val="0"/>
              </a:spcAft>
              <a:defRPr kumimoji="1" sz="1400">
                <a:solidFill>
                  <a:schemeClr val="tx1"/>
                </a:solidFill>
                <a:latin typeface="Arial" pitchFamily="34" charset="0"/>
                <a:cs typeface="Arial" pitchFamily="34" charset="0"/>
              </a:defRPr>
            </a:lvl7pPr>
            <a:lvl8pPr marL="3429000" indent="-228600" defTabSz="355600" fontAlgn="base">
              <a:spcBef>
                <a:spcPct val="0"/>
              </a:spcBef>
              <a:spcAft>
                <a:spcPct val="0"/>
              </a:spcAft>
              <a:defRPr kumimoji="1" sz="1400">
                <a:solidFill>
                  <a:schemeClr val="tx1"/>
                </a:solidFill>
                <a:latin typeface="Arial" pitchFamily="34" charset="0"/>
                <a:cs typeface="Arial" pitchFamily="34" charset="0"/>
              </a:defRPr>
            </a:lvl8pPr>
            <a:lvl9pPr marL="3886200" indent="-228600" defTabSz="355600" fontAlgn="base">
              <a:spcBef>
                <a:spcPct val="0"/>
              </a:spcBef>
              <a:spcAft>
                <a:spcPct val="0"/>
              </a:spcAft>
              <a:defRPr kumimoji="1" sz="1400">
                <a:solidFill>
                  <a:schemeClr val="tx1"/>
                </a:solidFill>
                <a:latin typeface="Arial" pitchFamily="34" charset="0"/>
                <a:cs typeface="Arial" pitchFamily="34" charset="0"/>
              </a:defRPr>
            </a:lvl9pPr>
          </a:lstStyle>
          <a:p>
            <a:pPr lvl="1">
              <a:lnSpc>
                <a:spcPct val="90000"/>
              </a:lnSpc>
              <a:spcAft>
                <a:spcPct val="15000"/>
              </a:spcAft>
              <a:buFontTx/>
              <a:buChar char="•"/>
              <a:defRPr/>
            </a:pPr>
            <a:endParaRPr kumimoji="0" lang="ru-RU" dirty="0" smtClean="0">
              <a:solidFill>
                <a:srgbClr val="000000"/>
              </a:solidFill>
              <a:latin typeface="Arial Narrow" pitchFamily="34" charset="0"/>
            </a:endParaRPr>
          </a:p>
          <a:p>
            <a:pPr lvl="1">
              <a:lnSpc>
                <a:spcPct val="90000"/>
              </a:lnSpc>
              <a:spcAft>
                <a:spcPct val="15000"/>
              </a:spcAft>
              <a:buFontTx/>
              <a:buChar char="•"/>
              <a:defRPr/>
            </a:pPr>
            <a:endParaRPr kumimoji="0" lang="ru-RU" dirty="0">
              <a:solidFill>
                <a:srgbClr val="000000"/>
              </a:solidFill>
              <a:latin typeface="Arial Narrow" pitchFamily="34" charset="0"/>
            </a:endParaRPr>
          </a:p>
          <a:p>
            <a:pPr marL="0" lvl="1" indent="0">
              <a:lnSpc>
                <a:spcPct val="90000"/>
              </a:lnSpc>
              <a:spcAft>
                <a:spcPct val="15000"/>
              </a:spcAft>
              <a:defRPr/>
            </a:pPr>
            <a:r>
              <a:rPr kumimoji="0" lang="ru-RU" sz="1800" dirty="0" smtClean="0">
                <a:solidFill>
                  <a:srgbClr val="000000"/>
                </a:solidFill>
                <a:latin typeface="Arial Narrow" pitchFamily="34" charset="0"/>
              </a:rPr>
              <a:t>- Рост входящего объема заявок от партнеров Банка;</a:t>
            </a:r>
          </a:p>
          <a:p>
            <a:pPr marL="0" lvl="1" indent="0">
              <a:lnSpc>
                <a:spcPct val="90000"/>
              </a:lnSpc>
              <a:spcAft>
                <a:spcPct val="15000"/>
              </a:spcAft>
              <a:defRPr/>
            </a:pPr>
            <a:r>
              <a:rPr kumimoji="0" lang="ru-RU" sz="1800" dirty="0" smtClean="0">
                <a:solidFill>
                  <a:srgbClr val="000000"/>
                </a:solidFill>
                <a:latin typeface="Arial Narrow" pitchFamily="34" charset="0"/>
              </a:rPr>
              <a:t>- Сокращение срока конвертации заявок;</a:t>
            </a:r>
          </a:p>
          <a:p>
            <a:pPr marL="0" lvl="1" indent="0">
              <a:lnSpc>
                <a:spcPct val="90000"/>
              </a:lnSpc>
              <a:spcAft>
                <a:spcPct val="15000"/>
              </a:spcAft>
              <a:defRPr/>
            </a:pPr>
            <a:r>
              <a:rPr kumimoji="0" lang="ru-RU" sz="1800" dirty="0" smtClean="0">
                <a:solidFill>
                  <a:srgbClr val="000000"/>
                </a:solidFill>
                <a:latin typeface="Arial Narrow" pitchFamily="34" charset="0"/>
              </a:rPr>
              <a:t>- Увеличение процента                конвертации сделок</a:t>
            </a:r>
          </a:p>
          <a:p>
            <a:pPr marL="0" lvl="1" indent="0" algn="ctr">
              <a:lnSpc>
                <a:spcPct val="90000"/>
              </a:lnSpc>
              <a:spcAft>
                <a:spcPct val="15000"/>
              </a:spcAft>
              <a:defRPr/>
            </a:pPr>
            <a:endParaRPr kumimoji="0" lang="ru-RU" dirty="0" smtClean="0">
              <a:solidFill>
                <a:srgbClr val="000000"/>
              </a:solidFill>
              <a:latin typeface="Arial Narrow" pitchFamily="34" charset="0"/>
            </a:endParaRPr>
          </a:p>
          <a:p>
            <a:pPr marL="0" lvl="1" indent="0">
              <a:lnSpc>
                <a:spcPct val="90000"/>
              </a:lnSpc>
              <a:spcAft>
                <a:spcPct val="15000"/>
              </a:spcAft>
              <a:defRPr/>
            </a:pPr>
            <a:r>
              <a:rPr kumimoji="0" lang="ru-RU" sz="1600" dirty="0" smtClean="0">
                <a:solidFill>
                  <a:srgbClr val="000000"/>
                </a:solidFill>
                <a:latin typeface="Arial Narrow" pitchFamily="34" charset="0"/>
              </a:rPr>
              <a:t> </a:t>
            </a:r>
          </a:p>
        </p:txBody>
      </p:sp>
      <p:sp>
        <p:nvSpPr>
          <p:cNvPr id="43" name="Полилиния 42"/>
          <p:cNvSpPr/>
          <p:nvPr/>
        </p:nvSpPr>
        <p:spPr>
          <a:xfrm>
            <a:off x="380055" y="1196752"/>
            <a:ext cx="3456384" cy="1944216"/>
          </a:xfrm>
          <a:custGeom>
            <a:avLst/>
            <a:gdLst>
              <a:gd name="connsiteX0" fmla="*/ 0 w 2581758"/>
              <a:gd name="connsiteY0" fmla="*/ 172493 h 1724927"/>
              <a:gd name="connsiteX1" fmla="*/ 172493 w 2581758"/>
              <a:gd name="connsiteY1" fmla="*/ 0 h 1724927"/>
              <a:gd name="connsiteX2" fmla="*/ 2409265 w 2581758"/>
              <a:gd name="connsiteY2" fmla="*/ 0 h 1724927"/>
              <a:gd name="connsiteX3" fmla="*/ 2581758 w 2581758"/>
              <a:gd name="connsiteY3" fmla="*/ 172493 h 1724927"/>
              <a:gd name="connsiteX4" fmla="*/ 2581758 w 2581758"/>
              <a:gd name="connsiteY4" fmla="*/ 1552434 h 1724927"/>
              <a:gd name="connsiteX5" fmla="*/ 2409265 w 2581758"/>
              <a:gd name="connsiteY5" fmla="*/ 1724927 h 1724927"/>
              <a:gd name="connsiteX6" fmla="*/ 172493 w 2581758"/>
              <a:gd name="connsiteY6" fmla="*/ 1724927 h 1724927"/>
              <a:gd name="connsiteX7" fmla="*/ 0 w 2581758"/>
              <a:gd name="connsiteY7" fmla="*/ 1552434 h 1724927"/>
              <a:gd name="connsiteX8" fmla="*/ 0 w 2581758"/>
              <a:gd name="connsiteY8" fmla="*/ 172493 h 172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1758" h="1724927">
                <a:moveTo>
                  <a:pt x="0" y="172493"/>
                </a:moveTo>
                <a:cubicBezTo>
                  <a:pt x="0" y="77228"/>
                  <a:pt x="77228" y="0"/>
                  <a:pt x="172493" y="0"/>
                </a:cubicBezTo>
                <a:lnTo>
                  <a:pt x="2409265" y="0"/>
                </a:lnTo>
                <a:cubicBezTo>
                  <a:pt x="2504530" y="0"/>
                  <a:pt x="2581758" y="77228"/>
                  <a:pt x="2581758" y="172493"/>
                </a:cubicBezTo>
                <a:lnTo>
                  <a:pt x="2581758" y="1552434"/>
                </a:lnTo>
                <a:cubicBezTo>
                  <a:pt x="2581758" y="1647699"/>
                  <a:pt x="2504530" y="1724927"/>
                  <a:pt x="2409265" y="1724927"/>
                </a:cubicBezTo>
                <a:lnTo>
                  <a:pt x="172493" y="1724927"/>
                </a:lnTo>
                <a:cubicBezTo>
                  <a:pt x="77228" y="1724927"/>
                  <a:pt x="0" y="1647699"/>
                  <a:pt x="0" y="1552434"/>
                </a:cubicBezTo>
                <a:lnTo>
                  <a:pt x="0" y="172493"/>
                </a:lnTo>
                <a:close/>
              </a:path>
            </a:pathLst>
          </a:custGeom>
          <a:ln/>
        </p:spPr>
        <p:style>
          <a:lnRef idx="1">
            <a:schemeClr val="accent4"/>
          </a:lnRef>
          <a:fillRef idx="2">
            <a:schemeClr val="accent4"/>
          </a:fillRef>
          <a:effectRef idx="1">
            <a:schemeClr val="accent4"/>
          </a:effectRef>
          <a:fontRef idx="minor">
            <a:schemeClr val="dk1"/>
          </a:fontRef>
        </p:style>
        <p:txBody>
          <a:bodyPr lIns="216000" tIns="252000" rIns="144000" bIns="360000" anchor="ctr"/>
          <a:lstStyle>
            <a:lvl1pPr marL="342900" indent="-342900" defTabSz="355600">
              <a:defRPr kumimoji="1" sz="1400">
                <a:solidFill>
                  <a:schemeClr val="tx1"/>
                </a:solidFill>
                <a:latin typeface="Arial" pitchFamily="34" charset="0"/>
                <a:cs typeface="Arial" pitchFamily="34" charset="0"/>
              </a:defRPr>
            </a:lvl1pPr>
            <a:lvl2pPr marL="85725" indent="-85725" defTabSz="355600">
              <a:defRPr kumimoji="1" sz="1400">
                <a:solidFill>
                  <a:schemeClr val="tx1"/>
                </a:solidFill>
                <a:latin typeface="Arial" pitchFamily="34" charset="0"/>
                <a:cs typeface="Arial" pitchFamily="34" charset="0"/>
              </a:defRPr>
            </a:lvl2pPr>
            <a:lvl3pPr marL="1143000" indent="-228600" defTabSz="355600">
              <a:defRPr kumimoji="1" sz="1400">
                <a:solidFill>
                  <a:schemeClr val="tx1"/>
                </a:solidFill>
                <a:latin typeface="Arial" pitchFamily="34" charset="0"/>
                <a:cs typeface="Arial" pitchFamily="34" charset="0"/>
              </a:defRPr>
            </a:lvl3pPr>
            <a:lvl4pPr marL="1600200" indent="-228600" defTabSz="355600">
              <a:defRPr kumimoji="1" sz="1400">
                <a:solidFill>
                  <a:schemeClr val="tx1"/>
                </a:solidFill>
                <a:latin typeface="Arial" pitchFamily="34" charset="0"/>
                <a:cs typeface="Arial" pitchFamily="34" charset="0"/>
              </a:defRPr>
            </a:lvl4pPr>
            <a:lvl5pPr marL="2057400" indent="-228600" defTabSz="355600">
              <a:defRPr kumimoji="1" sz="1400">
                <a:solidFill>
                  <a:schemeClr val="tx1"/>
                </a:solidFill>
                <a:latin typeface="Arial" pitchFamily="34" charset="0"/>
                <a:cs typeface="Arial" pitchFamily="34" charset="0"/>
              </a:defRPr>
            </a:lvl5pPr>
            <a:lvl6pPr marL="2514600" indent="-228600" defTabSz="355600" fontAlgn="base">
              <a:spcBef>
                <a:spcPct val="0"/>
              </a:spcBef>
              <a:spcAft>
                <a:spcPct val="0"/>
              </a:spcAft>
              <a:defRPr kumimoji="1" sz="1400">
                <a:solidFill>
                  <a:schemeClr val="tx1"/>
                </a:solidFill>
                <a:latin typeface="Arial" pitchFamily="34" charset="0"/>
                <a:cs typeface="Arial" pitchFamily="34" charset="0"/>
              </a:defRPr>
            </a:lvl6pPr>
            <a:lvl7pPr marL="2971800" indent="-228600" defTabSz="355600" fontAlgn="base">
              <a:spcBef>
                <a:spcPct val="0"/>
              </a:spcBef>
              <a:spcAft>
                <a:spcPct val="0"/>
              </a:spcAft>
              <a:defRPr kumimoji="1" sz="1400">
                <a:solidFill>
                  <a:schemeClr val="tx1"/>
                </a:solidFill>
                <a:latin typeface="Arial" pitchFamily="34" charset="0"/>
                <a:cs typeface="Arial" pitchFamily="34" charset="0"/>
              </a:defRPr>
            </a:lvl7pPr>
            <a:lvl8pPr marL="3429000" indent="-228600" defTabSz="355600" fontAlgn="base">
              <a:spcBef>
                <a:spcPct val="0"/>
              </a:spcBef>
              <a:spcAft>
                <a:spcPct val="0"/>
              </a:spcAft>
              <a:defRPr kumimoji="1" sz="1400">
                <a:solidFill>
                  <a:schemeClr val="tx1"/>
                </a:solidFill>
                <a:latin typeface="Arial" pitchFamily="34" charset="0"/>
                <a:cs typeface="Arial" pitchFamily="34" charset="0"/>
              </a:defRPr>
            </a:lvl8pPr>
            <a:lvl9pPr marL="3886200" indent="-228600" defTabSz="355600" fontAlgn="base">
              <a:spcBef>
                <a:spcPct val="0"/>
              </a:spcBef>
              <a:spcAft>
                <a:spcPct val="0"/>
              </a:spcAft>
              <a:defRPr kumimoji="1" sz="1400">
                <a:solidFill>
                  <a:schemeClr val="tx1"/>
                </a:solidFill>
                <a:latin typeface="Arial" pitchFamily="34" charset="0"/>
                <a:cs typeface="Arial" pitchFamily="34" charset="0"/>
              </a:defRPr>
            </a:lvl9pPr>
          </a:lstStyle>
          <a:p>
            <a:pPr marL="0" lvl="1" indent="0" algn="ctr">
              <a:lnSpc>
                <a:spcPct val="90000"/>
              </a:lnSpc>
              <a:spcAft>
                <a:spcPct val="15000"/>
              </a:spcAft>
              <a:defRPr/>
            </a:pPr>
            <a:r>
              <a:rPr kumimoji="0" lang="ru-RU" sz="1800" dirty="0" smtClean="0">
                <a:solidFill>
                  <a:schemeClr val="tx2"/>
                </a:solidFill>
                <a:latin typeface="Arial Narrow" pitchFamily="34" charset="0"/>
              </a:rPr>
              <a:t>Привлечение партнеров Банка к подбору ОН для клиентов, получивших одобрение </a:t>
            </a:r>
          </a:p>
          <a:p>
            <a:pPr marL="0" lvl="1" indent="0" algn="ctr">
              <a:lnSpc>
                <a:spcPct val="90000"/>
              </a:lnSpc>
              <a:spcAft>
                <a:spcPct val="15000"/>
              </a:spcAft>
              <a:defRPr/>
            </a:pPr>
            <a:r>
              <a:rPr kumimoji="0" lang="ru-RU" sz="1800" dirty="0">
                <a:solidFill>
                  <a:schemeClr val="tx2"/>
                </a:solidFill>
                <a:latin typeface="Arial Narrow" pitchFamily="34" charset="0"/>
              </a:rPr>
              <a:t>н</a:t>
            </a:r>
            <a:r>
              <a:rPr kumimoji="0" lang="ru-RU" sz="1800" dirty="0" smtClean="0">
                <a:solidFill>
                  <a:schemeClr val="tx2"/>
                </a:solidFill>
                <a:latin typeface="Arial Narrow" pitchFamily="34" charset="0"/>
              </a:rPr>
              <a:t>а ипотечный кредит</a:t>
            </a:r>
          </a:p>
          <a:p>
            <a:pPr marL="0" lvl="1" indent="0">
              <a:lnSpc>
                <a:spcPct val="90000"/>
              </a:lnSpc>
              <a:spcAft>
                <a:spcPct val="15000"/>
              </a:spcAft>
              <a:defRPr/>
            </a:pPr>
            <a:r>
              <a:rPr kumimoji="0" lang="ru-RU" dirty="0" smtClean="0">
                <a:solidFill>
                  <a:schemeClr val="tx2"/>
                </a:solidFill>
                <a:latin typeface="Arial Narrow" pitchFamily="34" charset="0"/>
              </a:rPr>
              <a:t> </a:t>
            </a:r>
          </a:p>
        </p:txBody>
      </p:sp>
      <p:graphicFrame>
        <p:nvGraphicFramePr>
          <p:cNvPr id="44" name="Схема 43"/>
          <p:cNvGraphicFramePr/>
          <p:nvPr>
            <p:extLst>
              <p:ext uri="{D42A27DB-BD31-4B8C-83A1-F6EECF244321}">
                <p14:modId xmlns:p14="http://schemas.microsoft.com/office/powerpoint/2010/main" xmlns="" val="3009225905"/>
              </p:ext>
            </p:extLst>
          </p:nvPr>
        </p:nvGraphicFramePr>
        <p:xfrm>
          <a:off x="1979712" y="1772816"/>
          <a:ext cx="4681438" cy="3240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Название 1"/>
          <p:cNvSpPr txBox="1">
            <a:spLocks/>
          </p:cNvSpPr>
          <p:nvPr/>
        </p:nvSpPr>
        <p:spPr bwMode="auto">
          <a:xfrm>
            <a:off x="1676970" y="188640"/>
            <a:ext cx="5127278"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fontAlgn="base" hangingPunct="1">
              <a:lnSpc>
                <a:spcPct val="90000"/>
              </a:lnSpc>
              <a:spcBef>
                <a:spcPct val="0"/>
              </a:spcBef>
              <a:spcAft>
                <a:spcPct val="0"/>
              </a:spcAft>
            </a:pPr>
            <a:r>
              <a:rPr lang="ru-RU" b="1" dirty="0">
                <a:solidFill>
                  <a:srgbClr val="000000"/>
                </a:solidFill>
              </a:rPr>
              <a:t>БИЗНЕС ДЛЯ </a:t>
            </a:r>
            <a:r>
              <a:rPr lang="ru-RU" b="1" dirty="0" smtClean="0">
                <a:solidFill>
                  <a:srgbClr val="000000"/>
                </a:solidFill>
              </a:rPr>
              <a:t>БИЗНЕСА:</a:t>
            </a:r>
          </a:p>
          <a:p>
            <a:pPr eaLnBrk="1" fontAlgn="base" hangingPunct="1">
              <a:lnSpc>
                <a:spcPct val="90000"/>
              </a:lnSpc>
              <a:spcBef>
                <a:spcPct val="0"/>
              </a:spcBef>
              <a:spcAft>
                <a:spcPct val="0"/>
              </a:spcAft>
            </a:pPr>
            <a:r>
              <a:rPr lang="ru-RU" sz="2000" b="1" dirty="0" smtClean="0">
                <a:solidFill>
                  <a:srgbClr val="00703C"/>
                </a:solidFill>
              </a:rPr>
              <a:t>ОБРАТНЫЙ ПОТОК</a:t>
            </a:r>
            <a:endParaRPr lang="ru-RU" sz="2000" b="1" dirty="0">
              <a:solidFill>
                <a:srgbClr val="00703C"/>
              </a:solidFill>
            </a:endParaRPr>
          </a:p>
        </p:txBody>
      </p:sp>
      <p:sp>
        <p:nvSpPr>
          <p:cNvPr id="9" name="Скругленный прямоугольник 8"/>
          <p:cNvSpPr/>
          <p:nvPr/>
        </p:nvSpPr>
        <p:spPr>
          <a:xfrm>
            <a:off x="884127" y="309166"/>
            <a:ext cx="448683" cy="432048"/>
          </a:xfrm>
          <a:prstGeom prst="round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FFFF"/>
              </a:solidFill>
            </a:endParaRPr>
          </a:p>
        </p:txBody>
      </p:sp>
    </p:spTree>
    <p:extLst>
      <p:ext uri="{BB962C8B-B14F-4D97-AF65-F5344CB8AC3E}">
        <p14:creationId xmlns:p14="http://schemas.microsoft.com/office/powerpoint/2010/main" xmlns="" val="37369799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4" name="Название 1"/>
          <p:cNvSpPr txBox="1">
            <a:spLocks/>
          </p:cNvSpPr>
          <p:nvPr/>
        </p:nvSpPr>
        <p:spPr bwMode="auto">
          <a:xfrm>
            <a:off x="1057275" y="333375"/>
            <a:ext cx="5603875"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fontAlgn="base" hangingPunct="1">
              <a:lnSpc>
                <a:spcPct val="90000"/>
              </a:lnSpc>
              <a:spcBef>
                <a:spcPct val="0"/>
              </a:spcBef>
              <a:spcAft>
                <a:spcPct val="0"/>
              </a:spcAft>
            </a:pPr>
            <a:r>
              <a:rPr lang="ru-RU" sz="1800" b="1" dirty="0" smtClean="0">
                <a:solidFill>
                  <a:srgbClr val="00703C"/>
                </a:solidFill>
              </a:rPr>
              <a:t>Схема работы обратного потока</a:t>
            </a:r>
            <a:endParaRPr lang="ru-RU" sz="1800" b="1" dirty="0">
              <a:solidFill>
                <a:srgbClr val="00703C"/>
              </a:solidFill>
            </a:endParaRPr>
          </a:p>
        </p:txBody>
      </p:sp>
      <p:sp>
        <p:nvSpPr>
          <p:cNvPr id="61" name="Прямоугольник 60"/>
          <p:cNvSpPr/>
          <p:nvPr/>
        </p:nvSpPr>
        <p:spPr>
          <a:xfrm>
            <a:off x="5482752" y="1130061"/>
            <a:ext cx="2402756" cy="432047"/>
          </a:xfrm>
          <a:prstGeom prst="rect">
            <a:avLst/>
          </a:prstGeom>
          <a:ln/>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000" b="1" dirty="0" smtClean="0">
                <a:solidFill>
                  <a:schemeClr val="tx2"/>
                </a:solidFill>
              </a:rPr>
              <a:t>Одобряет заявку клиента</a:t>
            </a:r>
            <a:endParaRPr lang="ru-RU" sz="1000" b="1" dirty="0">
              <a:solidFill>
                <a:schemeClr val="tx2"/>
              </a:solidFill>
            </a:endParaRPr>
          </a:p>
        </p:txBody>
      </p:sp>
      <p:sp>
        <p:nvSpPr>
          <p:cNvPr id="62" name="Прямоугольник 61"/>
          <p:cNvSpPr/>
          <p:nvPr/>
        </p:nvSpPr>
        <p:spPr>
          <a:xfrm>
            <a:off x="5482751" y="1868223"/>
            <a:ext cx="2402757" cy="432047"/>
          </a:xfrm>
          <a:prstGeom prst="rect">
            <a:avLst/>
          </a:prstGeom>
          <a:ln/>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000" b="1" dirty="0" smtClean="0">
                <a:solidFill>
                  <a:srgbClr val="000000"/>
                </a:solidFill>
              </a:rPr>
              <a:t>Представляет Клиенту витрину  партнеров для выбора АН</a:t>
            </a:r>
            <a:endParaRPr lang="ru-RU" sz="1000" b="1" dirty="0">
              <a:solidFill>
                <a:srgbClr val="000000"/>
              </a:solidFill>
            </a:endParaRPr>
          </a:p>
        </p:txBody>
      </p:sp>
      <p:sp>
        <p:nvSpPr>
          <p:cNvPr id="63" name="Прямоугольник 62"/>
          <p:cNvSpPr/>
          <p:nvPr/>
        </p:nvSpPr>
        <p:spPr>
          <a:xfrm>
            <a:off x="5476514" y="2570220"/>
            <a:ext cx="2408994" cy="570748"/>
          </a:xfrm>
          <a:prstGeom prst="rect">
            <a:avLst/>
          </a:prstGeom>
          <a:ln/>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1000" b="1" dirty="0" smtClean="0">
                <a:solidFill>
                  <a:srgbClr val="000000"/>
                </a:solidFill>
              </a:rPr>
              <a:t>Отправляет карточку Клиента выбранному Партнеру</a:t>
            </a:r>
            <a:r>
              <a:rPr lang="en-US" sz="1000" b="1" dirty="0" smtClean="0">
                <a:solidFill>
                  <a:srgbClr val="000000"/>
                </a:solidFill>
              </a:rPr>
              <a:t> </a:t>
            </a:r>
            <a:r>
              <a:rPr lang="ru-RU" sz="1000" b="1" dirty="0" smtClean="0">
                <a:solidFill>
                  <a:srgbClr val="000000"/>
                </a:solidFill>
              </a:rPr>
              <a:t>через инструмент</a:t>
            </a:r>
            <a:endParaRPr lang="ru-RU" sz="1000" b="1" dirty="0">
              <a:solidFill>
                <a:srgbClr val="000000"/>
              </a:solidFill>
            </a:endParaRPr>
          </a:p>
        </p:txBody>
      </p:sp>
      <p:sp>
        <p:nvSpPr>
          <p:cNvPr id="64" name="Прямоугольник 63"/>
          <p:cNvSpPr/>
          <p:nvPr/>
        </p:nvSpPr>
        <p:spPr>
          <a:xfrm>
            <a:off x="5476513" y="3211365"/>
            <a:ext cx="2408995" cy="432047"/>
          </a:xfrm>
          <a:prstGeom prst="rect">
            <a:avLst/>
          </a:prstGeom>
          <a:ln/>
        </p:spPr>
        <p:style>
          <a:lnRef idx="2">
            <a:schemeClr val="accent2"/>
          </a:lnRef>
          <a:fillRef idx="1">
            <a:schemeClr val="lt1"/>
          </a:fillRef>
          <a:effectRef idx="0">
            <a:schemeClr val="accent2"/>
          </a:effectRef>
          <a:fontRef idx="minor">
            <a:schemeClr val="dk1"/>
          </a:fontRef>
        </p:style>
        <p:txBody>
          <a:bodyPr anchor="ctr"/>
          <a:lstStyle/>
          <a:p>
            <a:pPr algn="ctr">
              <a:defRPr/>
            </a:pPr>
            <a:r>
              <a:rPr lang="ru-RU" sz="1000" b="1" dirty="0" smtClean="0">
                <a:solidFill>
                  <a:srgbClr val="000000"/>
                </a:solidFill>
              </a:rPr>
              <a:t>Связывается с клиентом в течение 2-х дней</a:t>
            </a:r>
            <a:r>
              <a:rPr lang="ru-RU" sz="1200" b="1" dirty="0" smtClean="0">
                <a:solidFill>
                  <a:srgbClr val="000000"/>
                </a:solidFill>
              </a:rPr>
              <a:t>*</a:t>
            </a:r>
            <a:endParaRPr lang="ru-RU" sz="1200" b="1" dirty="0">
              <a:solidFill>
                <a:srgbClr val="000000"/>
              </a:solidFill>
            </a:endParaRPr>
          </a:p>
        </p:txBody>
      </p:sp>
      <p:sp>
        <p:nvSpPr>
          <p:cNvPr id="65" name="Прямоугольник 64"/>
          <p:cNvSpPr/>
          <p:nvPr/>
        </p:nvSpPr>
        <p:spPr>
          <a:xfrm>
            <a:off x="5476512" y="3789041"/>
            <a:ext cx="2408996" cy="432047"/>
          </a:xfrm>
          <a:prstGeom prst="rect">
            <a:avLst/>
          </a:prstGeom>
          <a:ln/>
        </p:spPr>
        <p:style>
          <a:lnRef idx="2">
            <a:schemeClr val="accent2"/>
          </a:lnRef>
          <a:fillRef idx="1">
            <a:schemeClr val="lt1"/>
          </a:fillRef>
          <a:effectRef idx="0">
            <a:schemeClr val="accent2"/>
          </a:effectRef>
          <a:fontRef idx="minor">
            <a:schemeClr val="dk1"/>
          </a:fontRef>
        </p:style>
        <p:txBody>
          <a:bodyPr anchor="ctr"/>
          <a:lstStyle/>
          <a:p>
            <a:pPr algn="ctr">
              <a:defRPr/>
            </a:pPr>
            <a:r>
              <a:rPr lang="ru-RU" sz="1000" b="1" dirty="0" smtClean="0">
                <a:solidFill>
                  <a:srgbClr val="000000"/>
                </a:solidFill>
              </a:rPr>
              <a:t>Осуществляет подбор объекта недвижимости для клиента</a:t>
            </a:r>
            <a:endParaRPr lang="ru-RU" sz="1000" b="1" dirty="0">
              <a:solidFill>
                <a:srgbClr val="000000"/>
              </a:solidFill>
            </a:endParaRPr>
          </a:p>
        </p:txBody>
      </p:sp>
      <p:sp>
        <p:nvSpPr>
          <p:cNvPr id="66" name="Прямоугольник 65"/>
          <p:cNvSpPr/>
          <p:nvPr/>
        </p:nvSpPr>
        <p:spPr>
          <a:xfrm>
            <a:off x="5470395" y="4363555"/>
            <a:ext cx="2415113" cy="586386"/>
          </a:xfrm>
          <a:prstGeom prst="rect">
            <a:avLst/>
          </a:prstGeom>
          <a:ln/>
        </p:spPr>
        <p:style>
          <a:lnRef idx="2">
            <a:schemeClr val="accent2"/>
          </a:lnRef>
          <a:fillRef idx="1">
            <a:schemeClr val="lt1"/>
          </a:fillRef>
          <a:effectRef idx="0">
            <a:schemeClr val="accent2"/>
          </a:effectRef>
          <a:fontRef idx="minor">
            <a:schemeClr val="dk1"/>
          </a:fontRef>
        </p:style>
        <p:txBody>
          <a:bodyPr anchor="ctr"/>
          <a:lstStyle/>
          <a:p>
            <a:pPr algn="ctr">
              <a:defRPr/>
            </a:pPr>
            <a:r>
              <a:rPr lang="ru-RU" sz="1000" b="1" dirty="0" smtClean="0">
                <a:solidFill>
                  <a:srgbClr val="000000"/>
                </a:solidFill>
              </a:rPr>
              <a:t>Заключает с клиентом Банка договор на оказание услуг по цене с учётом заявленной скидки**</a:t>
            </a:r>
            <a:endParaRPr lang="ru-RU" sz="1200" b="1" dirty="0">
              <a:solidFill>
                <a:srgbClr val="000000"/>
              </a:solidFill>
            </a:endParaRPr>
          </a:p>
        </p:txBody>
      </p:sp>
      <p:sp>
        <p:nvSpPr>
          <p:cNvPr id="67" name="Левая фигурная скобка 66"/>
          <p:cNvSpPr/>
          <p:nvPr/>
        </p:nvSpPr>
        <p:spPr bwMode="auto">
          <a:xfrm>
            <a:off x="4429124" y="1130061"/>
            <a:ext cx="388491" cy="1872206"/>
          </a:xfrm>
          <a:prstGeom prst="leftBrace">
            <a:avLst/>
          </a:prstGeom>
          <a:noFill/>
          <a:ln w="19050" cap="flat" cmpd="sng" algn="ctr">
            <a:solidFill>
              <a:srgbClr val="7DC244">
                <a:lumMod val="75000"/>
              </a:srgbClr>
            </a:solidFill>
            <a:prstDash val="solid"/>
            <a:round/>
            <a:headEnd type="none" w="med" len="med"/>
            <a:tailEnd type="none" w="med" len="med"/>
          </a:ln>
          <a:effectLst/>
        </p:spPr>
        <p:txBody>
          <a:bodyPr/>
          <a:lstStyle/>
          <a:p>
            <a:pPr eaLnBrk="1" fontAlgn="auto" hangingPunct="1">
              <a:lnSpc>
                <a:spcPct val="100000"/>
              </a:lnSpc>
              <a:spcBef>
                <a:spcPts val="0"/>
              </a:spcBef>
              <a:spcAft>
                <a:spcPts val="0"/>
              </a:spcAft>
              <a:defRPr/>
            </a:pPr>
            <a:endParaRPr lang="ru-RU" sz="2400" kern="0" dirty="0">
              <a:solidFill>
                <a:srgbClr val="000000"/>
              </a:solidFill>
              <a:latin typeface="Arial" charset="0"/>
              <a:ea typeface="ヒラギノ角ゴ Pro W3" pitchFamily="-128" charset="-128"/>
            </a:endParaRPr>
          </a:p>
        </p:txBody>
      </p:sp>
      <p:sp>
        <p:nvSpPr>
          <p:cNvPr id="68" name="Левая фигурная скобка 67"/>
          <p:cNvSpPr/>
          <p:nvPr/>
        </p:nvSpPr>
        <p:spPr bwMode="auto">
          <a:xfrm>
            <a:off x="4435042" y="3217170"/>
            <a:ext cx="388491" cy="2372070"/>
          </a:xfrm>
          <a:prstGeom prst="leftBrace">
            <a:avLst/>
          </a:prstGeom>
          <a:noFill/>
          <a:ln w="19050" cap="flat" cmpd="sng" algn="ctr">
            <a:solidFill>
              <a:srgbClr val="7DC244">
                <a:lumMod val="75000"/>
              </a:srgbClr>
            </a:solidFill>
            <a:prstDash val="solid"/>
            <a:round/>
            <a:headEnd type="none" w="med" len="med"/>
            <a:tailEnd type="none" w="med" len="med"/>
          </a:ln>
          <a:effectLst/>
        </p:spPr>
        <p:txBody>
          <a:bodyPr/>
          <a:lstStyle/>
          <a:p>
            <a:pPr eaLnBrk="1" fontAlgn="auto" hangingPunct="1">
              <a:lnSpc>
                <a:spcPct val="100000"/>
              </a:lnSpc>
              <a:spcBef>
                <a:spcPts val="0"/>
              </a:spcBef>
              <a:spcAft>
                <a:spcPts val="0"/>
              </a:spcAft>
              <a:defRPr/>
            </a:pPr>
            <a:endParaRPr lang="ru-RU" sz="2400" kern="0" dirty="0">
              <a:solidFill>
                <a:srgbClr val="000000"/>
              </a:solidFill>
              <a:latin typeface="Arial" charset="0"/>
              <a:ea typeface="ヒラギノ角ゴ Pro W3" pitchFamily="-128" charset="-128"/>
            </a:endParaRPr>
          </a:p>
        </p:txBody>
      </p:sp>
      <p:sp>
        <p:nvSpPr>
          <p:cNvPr id="69" name="Прямоугольник 68"/>
          <p:cNvSpPr/>
          <p:nvPr/>
        </p:nvSpPr>
        <p:spPr>
          <a:xfrm>
            <a:off x="5302732" y="1052736"/>
            <a:ext cx="360040" cy="584775"/>
          </a:xfrm>
          <a:prstGeom prst="rect">
            <a:avLst/>
          </a:prstGeom>
          <a:noFill/>
        </p:spPr>
        <p:txBody>
          <a:bodyPr wrap="square" lIns="91440" tIns="45720" rIns="91440" bIns="45720">
            <a:spAutoFit/>
          </a:bodyPr>
          <a:lstStyle/>
          <a:p>
            <a:pPr algn="ctr"/>
            <a:r>
              <a:rPr lang="ru-RU" sz="32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1</a:t>
            </a:r>
            <a:endParaRPr lang="ru-RU" sz="32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70" name="Прямоугольник 69"/>
          <p:cNvSpPr/>
          <p:nvPr/>
        </p:nvSpPr>
        <p:spPr>
          <a:xfrm>
            <a:off x="5293220" y="1779743"/>
            <a:ext cx="360040" cy="584775"/>
          </a:xfrm>
          <a:prstGeom prst="rect">
            <a:avLst/>
          </a:prstGeom>
          <a:noFill/>
        </p:spPr>
        <p:txBody>
          <a:bodyPr wrap="square" lIns="91440" tIns="45720" rIns="91440" bIns="45720">
            <a:spAutoFit/>
          </a:bodyPr>
          <a:lstStyle/>
          <a:p>
            <a:pPr algn="ctr"/>
            <a:r>
              <a:rPr lang="ru-RU" sz="32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2</a:t>
            </a:r>
            <a:endParaRPr lang="ru-RU" sz="32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71" name="Прямоугольник 70"/>
          <p:cNvSpPr/>
          <p:nvPr/>
        </p:nvSpPr>
        <p:spPr>
          <a:xfrm>
            <a:off x="5293220" y="2484185"/>
            <a:ext cx="360040" cy="584775"/>
          </a:xfrm>
          <a:prstGeom prst="rect">
            <a:avLst/>
          </a:prstGeom>
          <a:noFill/>
        </p:spPr>
        <p:txBody>
          <a:bodyPr wrap="square" lIns="91440" tIns="45720" rIns="91440" bIns="45720">
            <a:spAutoFit/>
          </a:bodyPr>
          <a:lstStyle/>
          <a:p>
            <a:pPr algn="ctr"/>
            <a:r>
              <a:rPr lang="ru-RU" sz="32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3</a:t>
            </a:r>
            <a:endParaRPr lang="ru-RU" sz="32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72" name="Прямоугольник 71"/>
          <p:cNvSpPr/>
          <p:nvPr/>
        </p:nvSpPr>
        <p:spPr>
          <a:xfrm>
            <a:off x="5371905" y="3140968"/>
            <a:ext cx="209347" cy="584775"/>
          </a:xfrm>
          <a:prstGeom prst="rect">
            <a:avLst/>
          </a:prstGeom>
          <a:noFill/>
        </p:spPr>
        <p:txBody>
          <a:bodyPr wrap="square" lIns="91440" tIns="45720" rIns="91440" bIns="45720">
            <a:spAutoFit/>
          </a:bodyPr>
          <a:lstStyle/>
          <a:p>
            <a:pPr algn="ctr"/>
            <a:r>
              <a:rPr lang="ru-RU" sz="32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1</a:t>
            </a:r>
            <a:endParaRPr lang="ru-RU" sz="32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73" name="Прямоугольник 72"/>
          <p:cNvSpPr/>
          <p:nvPr/>
        </p:nvSpPr>
        <p:spPr>
          <a:xfrm>
            <a:off x="5365228" y="3717032"/>
            <a:ext cx="209347"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2</a:t>
            </a:r>
            <a:endParaRPr lang="ru-RU" sz="32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74" name="Прямоугольник 73"/>
          <p:cNvSpPr/>
          <p:nvPr/>
        </p:nvSpPr>
        <p:spPr>
          <a:xfrm>
            <a:off x="5365228" y="4356393"/>
            <a:ext cx="209347" cy="584775"/>
          </a:xfrm>
          <a:prstGeom prst="rect">
            <a:avLst/>
          </a:prstGeom>
          <a:noFill/>
        </p:spPr>
        <p:txBody>
          <a:bodyPr wrap="square" lIns="91440" tIns="45720" rIns="91440" bIns="45720">
            <a:spAutoFit/>
          </a:bodyPr>
          <a:lstStyle/>
          <a:p>
            <a:pPr algn="ctr"/>
            <a:r>
              <a:rPr lang="ru-RU"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3</a:t>
            </a:r>
            <a:endParaRPr lang="ru-RU" sz="32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75" name="Прямоугольник 74"/>
          <p:cNvSpPr/>
          <p:nvPr/>
        </p:nvSpPr>
        <p:spPr>
          <a:xfrm>
            <a:off x="5456063" y="5074862"/>
            <a:ext cx="2429445" cy="586386"/>
          </a:xfrm>
          <a:prstGeom prst="rect">
            <a:avLst/>
          </a:prstGeom>
          <a:ln/>
        </p:spPr>
        <p:style>
          <a:lnRef idx="2">
            <a:schemeClr val="accent2"/>
          </a:lnRef>
          <a:fillRef idx="1">
            <a:schemeClr val="lt1"/>
          </a:fillRef>
          <a:effectRef idx="0">
            <a:schemeClr val="accent2"/>
          </a:effectRef>
          <a:fontRef idx="minor">
            <a:schemeClr val="dk1"/>
          </a:fontRef>
        </p:style>
        <p:txBody>
          <a:bodyPr anchor="ctr"/>
          <a:lstStyle/>
          <a:p>
            <a:pPr algn="ctr">
              <a:defRPr/>
            </a:pPr>
            <a:r>
              <a:rPr lang="ru-RU" sz="1000" b="1" dirty="0" smtClean="0">
                <a:solidFill>
                  <a:srgbClr val="000000"/>
                </a:solidFill>
              </a:rPr>
              <a:t>Выводит клиента на сделку</a:t>
            </a:r>
            <a:endParaRPr lang="ru-RU" sz="1200" b="1" dirty="0">
              <a:solidFill>
                <a:srgbClr val="000000"/>
              </a:solidFill>
            </a:endParaRPr>
          </a:p>
        </p:txBody>
      </p:sp>
      <p:sp>
        <p:nvSpPr>
          <p:cNvPr id="76" name="Прямоугольник 75"/>
          <p:cNvSpPr/>
          <p:nvPr/>
        </p:nvSpPr>
        <p:spPr>
          <a:xfrm>
            <a:off x="5365228" y="5076473"/>
            <a:ext cx="209347" cy="584775"/>
          </a:xfrm>
          <a:prstGeom prst="rect">
            <a:avLst/>
          </a:prstGeom>
          <a:noFill/>
        </p:spPr>
        <p:txBody>
          <a:bodyPr wrap="square" lIns="91440" tIns="45720" rIns="91440" bIns="45720">
            <a:spAutoFit/>
          </a:bodyPr>
          <a:lstStyle/>
          <a:p>
            <a:pPr algn="ct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4</a:t>
            </a:r>
            <a:endParaRPr lang="ru-RU" sz="32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77" name="AutoShape 6"/>
          <p:cNvSpPr>
            <a:spLocks noChangeArrowheads="1"/>
          </p:cNvSpPr>
          <p:nvPr/>
        </p:nvSpPr>
        <p:spPr bwMode="auto">
          <a:xfrm>
            <a:off x="1566539" y="1868223"/>
            <a:ext cx="2357438" cy="398462"/>
          </a:xfrm>
          <a:prstGeom prst="roundRect">
            <a:avLst>
              <a:gd name="adj" fmla="val 16667"/>
            </a:avLst>
          </a:prstGeom>
          <a:ln/>
          <a:extLst/>
        </p:spPr>
        <p:style>
          <a:lnRef idx="1">
            <a:schemeClr val="accent1"/>
          </a:lnRef>
          <a:fillRef idx="3">
            <a:schemeClr val="accent1"/>
          </a:fillRef>
          <a:effectRef idx="2">
            <a:schemeClr val="accent1"/>
          </a:effectRef>
          <a:fontRef idx="minor">
            <a:schemeClr val="lt1"/>
          </a:fontRef>
        </p:style>
        <p:txBody>
          <a:bodyPr wrap="none" anchor="ctr"/>
          <a:lstStyle>
            <a:defPPr>
              <a:defRPr lang="ru-RU"/>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ru-RU" sz="2000" b="1" dirty="0" smtClean="0">
                <a:solidFill>
                  <a:schemeClr val="tx2"/>
                </a:solidFill>
              </a:rPr>
              <a:t>Банк</a:t>
            </a:r>
            <a:endParaRPr lang="ru-RU" sz="2000" b="1" dirty="0">
              <a:solidFill>
                <a:schemeClr val="tx2"/>
              </a:solidFill>
            </a:endParaRPr>
          </a:p>
        </p:txBody>
      </p:sp>
      <p:sp>
        <p:nvSpPr>
          <p:cNvPr id="78" name="AutoShape 6"/>
          <p:cNvSpPr>
            <a:spLocks noChangeArrowheads="1"/>
          </p:cNvSpPr>
          <p:nvPr/>
        </p:nvSpPr>
        <p:spPr bwMode="auto">
          <a:xfrm>
            <a:off x="1571604" y="4214818"/>
            <a:ext cx="2357438" cy="398462"/>
          </a:xfrm>
          <a:prstGeom prst="roundRect">
            <a:avLst>
              <a:gd name="adj" fmla="val 16667"/>
            </a:avLst>
          </a:prstGeom>
          <a:ln/>
          <a:extLst/>
        </p:spPr>
        <p:style>
          <a:lnRef idx="0">
            <a:schemeClr val="accent2"/>
          </a:lnRef>
          <a:fillRef idx="3">
            <a:schemeClr val="accent2"/>
          </a:fillRef>
          <a:effectRef idx="3">
            <a:schemeClr val="accent2"/>
          </a:effectRef>
          <a:fontRef idx="minor">
            <a:schemeClr val="lt1"/>
          </a:fontRef>
        </p:style>
        <p:txBody>
          <a:bodyPr wrap="none" anchor="ctr"/>
          <a:lstStyle>
            <a:defPPr>
              <a:defRPr lang="ru-RU"/>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ru-RU" sz="2000" b="1" dirty="0" smtClean="0">
                <a:solidFill>
                  <a:schemeClr val="tx2"/>
                </a:solidFill>
              </a:rPr>
              <a:t>Партнер</a:t>
            </a:r>
            <a:endParaRPr lang="ru-RU" sz="2000" b="1" dirty="0">
              <a:solidFill>
                <a:schemeClr val="tx2"/>
              </a:solidFill>
            </a:endParaRPr>
          </a:p>
        </p:txBody>
      </p:sp>
      <p:sp>
        <p:nvSpPr>
          <p:cNvPr id="79" name="TextBox 78"/>
          <p:cNvSpPr txBox="1"/>
          <p:nvPr/>
        </p:nvSpPr>
        <p:spPr>
          <a:xfrm>
            <a:off x="755576" y="6043935"/>
            <a:ext cx="8244408" cy="769441"/>
          </a:xfrm>
          <a:prstGeom prst="rect">
            <a:avLst/>
          </a:prstGeom>
          <a:noFill/>
        </p:spPr>
        <p:txBody>
          <a:bodyPr wrap="square" rtlCol="0">
            <a:spAutoFit/>
          </a:bodyPr>
          <a:lstStyle/>
          <a:p>
            <a:r>
              <a:rPr lang="ru-RU" sz="1100" dirty="0" smtClean="0"/>
              <a:t> </a:t>
            </a:r>
            <a:r>
              <a:rPr lang="ru-RU" sz="1100" b="1" dirty="0" smtClean="0"/>
              <a:t>*</a:t>
            </a:r>
            <a:r>
              <a:rPr lang="ru-RU" sz="1100" dirty="0" smtClean="0"/>
              <a:t> в случае отсутствия контакта с клиентом </a:t>
            </a:r>
            <a:r>
              <a:rPr lang="ru-RU" sz="1100" b="1" dirty="0" smtClean="0"/>
              <a:t>в течение 2-х дней</a:t>
            </a:r>
            <a:r>
              <a:rPr lang="ru-RU" sz="1100" dirty="0" smtClean="0"/>
              <a:t>, Банк передает контакт клиента другому Партнеру;</a:t>
            </a:r>
          </a:p>
          <a:p>
            <a:r>
              <a:rPr lang="ru-RU" sz="1100" b="1" dirty="0" smtClean="0"/>
              <a:t>** </a:t>
            </a:r>
            <a:r>
              <a:rPr lang="ru-RU" sz="1100" dirty="0" smtClean="0"/>
              <a:t>при несоблюдении условия о предоставлению клиенту Банка заявленной скидки, партнер может быть исключен</a:t>
            </a:r>
          </a:p>
          <a:p>
            <a:r>
              <a:rPr lang="ru-RU" sz="1100" dirty="0"/>
              <a:t> </a:t>
            </a:r>
            <a:r>
              <a:rPr lang="ru-RU" sz="1100" dirty="0" smtClean="0"/>
              <a:t>  из витрины</a:t>
            </a:r>
          </a:p>
          <a:p>
            <a:r>
              <a:rPr lang="ru-RU" sz="1100" dirty="0" smtClean="0"/>
              <a:t> </a:t>
            </a:r>
            <a:endParaRPr lang="ru-RU" sz="1100" dirty="0"/>
          </a:p>
        </p:txBody>
      </p:sp>
    </p:spTree>
    <p:extLst>
      <p:ext uri="{BB962C8B-B14F-4D97-AF65-F5344CB8AC3E}">
        <p14:creationId xmlns:p14="http://schemas.microsoft.com/office/powerpoint/2010/main" xmlns="" val="1607616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ppt_x"/>
                                          </p:val>
                                        </p:tav>
                                        <p:tav tm="100000">
                                          <p:val>
                                            <p:strVal val="#ppt_x"/>
                                          </p:val>
                                        </p:tav>
                                      </p:tavLst>
                                    </p:anim>
                                    <p:anim calcmode="lin" valueType="num">
                                      <p:cBhvr additive="base">
                                        <p:cTn id="8" dur="500" fill="hold"/>
                                        <p:tgtEl>
                                          <p:spTgt spid="7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500" fill="hold"/>
                                        <p:tgtEl>
                                          <p:spTgt spid="61"/>
                                        </p:tgtEl>
                                        <p:attrNameLst>
                                          <p:attrName>ppt_x</p:attrName>
                                        </p:attrNameLst>
                                      </p:cBhvr>
                                      <p:tavLst>
                                        <p:tav tm="0">
                                          <p:val>
                                            <p:strVal val="#ppt_x"/>
                                          </p:val>
                                        </p:tav>
                                        <p:tav tm="100000">
                                          <p:val>
                                            <p:strVal val="#ppt_x"/>
                                          </p:val>
                                        </p:tav>
                                      </p:tavLst>
                                    </p:anim>
                                    <p:anim calcmode="lin" valueType="num">
                                      <p:cBhvr additive="base">
                                        <p:cTn id="16" dur="500" fill="hold"/>
                                        <p:tgtEl>
                                          <p:spTgt spid="6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additive="base">
                                        <p:cTn id="19" dur="500" fill="hold"/>
                                        <p:tgtEl>
                                          <p:spTgt spid="69"/>
                                        </p:tgtEl>
                                        <p:attrNameLst>
                                          <p:attrName>ppt_x</p:attrName>
                                        </p:attrNameLst>
                                      </p:cBhvr>
                                      <p:tavLst>
                                        <p:tav tm="0">
                                          <p:val>
                                            <p:strVal val="#ppt_x"/>
                                          </p:val>
                                        </p:tav>
                                        <p:tav tm="100000">
                                          <p:val>
                                            <p:strVal val="#ppt_x"/>
                                          </p:val>
                                        </p:tav>
                                      </p:tavLst>
                                    </p:anim>
                                    <p:anim calcmode="lin" valueType="num">
                                      <p:cBhvr additive="base">
                                        <p:cTn id="20" dur="500" fill="hold"/>
                                        <p:tgtEl>
                                          <p:spTgt spid="6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additive="base">
                                        <p:cTn id="23" dur="500" fill="hold"/>
                                        <p:tgtEl>
                                          <p:spTgt spid="70"/>
                                        </p:tgtEl>
                                        <p:attrNameLst>
                                          <p:attrName>ppt_x</p:attrName>
                                        </p:attrNameLst>
                                      </p:cBhvr>
                                      <p:tavLst>
                                        <p:tav tm="0">
                                          <p:val>
                                            <p:strVal val="#ppt_x"/>
                                          </p:val>
                                        </p:tav>
                                        <p:tav tm="100000">
                                          <p:val>
                                            <p:strVal val="#ppt_x"/>
                                          </p:val>
                                        </p:tav>
                                      </p:tavLst>
                                    </p:anim>
                                    <p:anim calcmode="lin" valueType="num">
                                      <p:cBhvr additive="base">
                                        <p:cTn id="24" dur="500" fill="hold"/>
                                        <p:tgtEl>
                                          <p:spTgt spid="7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fill="hold"/>
                                        <p:tgtEl>
                                          <p:spTgt spid="62"/>
                                        </p:tgtEl>
                                        <p:attrNameLst>
                                          <p:attrName>ppt_x</p:attrName>
                                        </p:attrNameLst>
                                      </p:cBhvr>
                                      <p:tavLst>
                                        <p:tav tm="0">
                                          <p:val>
                                            <p:strVal val="#ppt_x"/>
                                          </p:val>
                                        </p:tav>
                                        <p:tav tm="100000">
                                          <p:val>
                                            <p:strVal val="#ppt_x"/>
                                          </p:val>
                                        </p:tav>
                                      </p:tavLst>
                                    </p:anim>
                                    <p:anim calcmode="lin" valueType="num">
                                      <p:cBhvr additive="base">
                                        <p:cTn id="28" dur="500" fill="hold"/>
                                        <p:tgtEl>
                                          <p:spTgt spid="6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ppt_x"/>
                                          </p:val>
                                        </p:tav>
                                        <p:tav tm="100000">
                                          <p:val>
                                            <p:strVal val="#ppt_x"/>
                                          </p:val>
                                        </p:tav>
                                      </p:tavLst>
                                    </p:anim>
                                    <p:anim calcmode="lin" valueType="num">
                                      <p:cBhvr additive="base">
                                        <p:cTn id="32" dur="500" fill="hold"/>
                                        <p:tgtEl>
                                          <p:spTgt spid="7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3"/>
                                        </p:tgtEl>
                                        <p:attrNameLst>
                                          <p:attrName>style.visibility</p:attrName>
                                        </p:attrNameLst>
                                      </p:cBhvr>
                                      <p:to>
                                        <p:strVal val="visible"/>
                                      </p:to>
                                    </p:set>
                                    <p:anim calcmode="lin" valueType="num">
                                      <p:cBhvr additive="base">
                                        <p:cTn id="35" dur="500" fill="hold"/>
                                        <p:tgtEl>
                                          <p:spTgt spid="63"/>
                                        </p:tgtEl>
                                        <p:attrNameLst>
                                          <p:attrName>ppt_x</p:attrName>
                                        </p:attrNameLst>
                                      </p:cBhvr>
                                      <p:tavLst>
                                        <p:tav tm="0">
                                          <p:val>
                                            <p:strVal val="#ppt_x"/>
                                          </p:val>
                                        </p:tav>
                                        <p:tav tm="100000">
                                          <p:val>
                                            <p:strVal val="#ppt_x"/>
                                          </p:val>
                                        </p:tav>
                                      </p:tavLst>
                                    </p:anim>
                                    <p:anim calcmode="lin" valueType="num">
                                      <p:cBhvr additive="base">
                                        <p:cTn id="36"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78"/>
                                        </p:tgtEl>
                                        <p:attrNameLst>
                                          <p:attrName>style.visibility</p:attrName>
                                        </p:attrNameLst>
                                      </p:cBhvr>
                                      <p:to>
                                        <p:strVal val="visible"/>
                                      </p:to>
                                    </p:set>
                                    <p:anim calcmode="lin" valueType="num">
                                      <p:cBhvr additive="base">
                                        <p:cTn id="41" dur="500" fill="hold"/>
                                        <p:tgtEl>
                                          <p:spTgt spid="78"/>
                                        </p:tgtEl>
                                        <p:attrNameLst>
                                          <p:attrName>ppt_x</p:attrName>
                                        </p:attrNameLst>
                                      </p:cBhvr>
                                      <p:tavLst>
                                        <p:tav tm="0">
                                          <p:val>
                                            <p:strVal val="#ppt_x"/>
                                          </p:val>
                                        </p:tav>
                                        <p:tav tm="100000">
                                          <p:val>
                                            <p:strVal val="#ppt_x"/>
                                          </p:val>
                                        </p:tav>
                                      </p:tavLst>
                                    </p:anim>
                                    <p:anim calcmode="lin" valueType="num">
                                      <p:cBhvr additive="base">
                                        <p:cTn id="42" dur="500" fill="hold"/>
                                        <p:tgtEl>
                                          <p:spTgt spid="7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anim calcmode="lin" valueType="num">
                                      <p:cBhvr additive="base">
                                        <p:cTn id="45" dur="500" fill="hold"/>
                                        <p:tgtEl>
                                          <p:spTgt spid="68"/>
                                        </p:tgtEl>
                                        <p:attrNameLst>
                                          <p:attrName>ppt_x</p:attrName>
                                        </p:attrNameLst>
                                      </p:cBhvr>
                                      <p:tavLst>
                                        <p:tav tm="0">
                                          <p:val>
                                            <p:strVal val="#ppt_x"/>
                                          </p:val>
                                        </p:tav>
                                        <p:tav tm="100000">
                                          <p:val>
                                            <p:strVal val="#ppt_x"/>
                                          </p:val>
                                        </p:tav>
                                      </p:tavLst>
                                    </p:anim>
                                    <p:anim calcmode="lin" valueType="num">
                                      <p:cBhvr additive="base">
                                        <p:cTn id="46" dur="500" fill="hold"/>
                                        <p:tgtEl>
                                          <p:spTgt spid="68"/>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additive="base">
                                        <p:cTn id="53" dur="500" fill="hold"/>
                                        <p:tgtEl>
                                          <p:spTgt spid="64"/>
                                        </p:tgtEl>
                                        <p:attrNameLst>
                                          <p:attrName>ppt_x</p:attrName>
                                        </p:attrNameLst>
                                      </p:cBhvr>
                                      <p:tavLst>
                                        <p:tav tm="0">
                                          <p:val>
                                            <p:strVal val="#ppt_x"/>
                                          </p:val>
                                        </p:tav>
                                        <p:tav tm="100000">
                                          <p:val>
                                            <p:strVal val="#ppt_x"/>
                                          </p:val>
                                        </p:tav>
                                      </p:tavLst>
                                    </p:anim>
                                    <p:anim calcmode="lin" valueType="num">
                                      <p:cBhvr additive="base">
                                        <p:cTn id="54" dur="500" fill="hold"/>
                                        <p:tgtEl>
                                          <p:spTgt spid="6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anim calcmode="lin" valueType="num">
                                      <p:cBhvr additive="base">
                                        <p:cTn id="57" dur="500" fill="hold"/>
                                        <p:tgtEl>
                                          <p:spTgt spid="65"/>
                                        </p:tgtEl>
                                        <p:attrNameLst>
                                          <p:attrName>ppt_x</p:attrName>
                                        </p:attrNameLst>
                                      </p:cBhvr>
                                      <p:tavLst>
                                        <p:tav tm="0">
                                          <p:val>
                                            <p:strVal val="#ppt_x"/>
                                          </p:val>
                                        </p:tav>
                                        <p:tav tm="100000">
                                          <p:val>
                                            <p:strVal val="#ppt_x"/>
                                          </p:val>
                                        </p:tav>
                                      </p:tavLst>
                                    </p:anim>
                                    <p:anim calcmode="lin" valueType="num">
                                      <p:cBhvr additive="base">
                                        <p:cTn id="58" dur="500" fill="hold"/>
                                        <p:tgtEl>
                                          <p:spTgt spid="6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73"/>
                                        </p:tgtEl>
                                        <p:attrNameLst>
                                          <p:attrName>style.visibility</p:attrName>
                                        </p:attrNameLst>
                                      </p:cBhvr>
                                      <p:to>
                                        <p:strVal val="visible"/>
                                      </p:to>
                                    </p:set>
                                    <p:anim calcmode="lin" valueType="num">
                                      <p:cBhvr additive="base">
                                        <p:cTn id="61" dur="500" fill="hold"/>
                                        <p:tgtEl>
                                          <p:spTgt spid="73"/>
                                        </p:tgtEl>
                                        <p:attrNameLst>
                                          <p:attrName>ppt_x</p:attrName>
                                        </p:attrNameLst>
                                      </p:cBhvr>
                                      <p:tavLst>
                                        <p:tav tm="0">
                                          <p:val>
                                            <p:strVal val="#ppt_x"/>
                                          </p:val>
                                        </p:tav>
                                        <p:tav tm="100000">
                                          <p:val>
                                            <p:strVal val="#ppt_x"/>
                                          </p:val>
                                        </p:tav>
                                      </p:tavLst>
                                    </p:anim>
                                    <p:anim calcmode="lin" valueType="num">
                                      <p:cBhvr additive="base">
                                        <p:cTn id="62" dur="500" fill="hold"/>
                                        <p:tgtEl>
                                          <p:spTgt spid="73"/>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74"/>
                                        </p:tgtEl>
                                        <p:attrNameLst>
                                          <p:attrName>style.visibility</p:attrName>
                                        </p:attrNameLst>
                                      </p:cBhvr>
                                      <p:to>
                                        <p:strVal val="visible"/>
                                      </p:to>
                                    </p:set>
                                    <p:anim calcmode="lin" valueType="num">
                                      <p:cBhvr additive="base">
                                        <p:cTn id="65" dur="500" fill="hold"/>
                                        <p:tgtEl>
                                          <p:spTgt spid="74"/>
                                        </p:tgtEl>
                                        <p:attrNameLst>
                                          <p:attrName>ppt_x</p:attrName>
                                        </p:attrNameLst>
                                      </p:cBhvr>
                                      <p:tavLst>
                                        <p:tav tm="0">
                                          <p:val>
                                            <p:strVal val="#ppt_x"/>
                                          </p:val>
                                        </p:tav>
                                        <p:tav tm="100000">
                                          <p:val>
                                            <p:strVal val="#ppt_x"/>
                                          </p:val>
                                        </p:tav>
                                      </p:tavLst>
                                    </p:anim>
                                    <p:anim calcmode="lin" valueType="num">
                                      <p:cBhvr additive="base">
                                        <p:cTn id="66" dur="500" fill="hold"/>
                                        <p:tgtEl>
                                          <p:spTgt spid="74"/>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66"/>
                                        </p:tgtEl>
                                        <p:attrNameLst>
                                          <p:attrName>style.visibility</p:attrName>
                                        </p:attrNameLst>
                                      </p:cBhvr>
                                      <p:to>
                                        <p:strVal val="visible"/>
                                      </p:to>
                                    </p:set>
                                    <p:anim calcmode="lin" valueType="num">
                                      <p:cBhvr additive="base">
                                        <p:cTn id="69" dur="500" fill="hold"/>
                                        <p:tgtEl>
                                          <p:spTgt spid="66"/>
                                        </p:tgtEl>
                                        <p:attrNameLst>
                                          <p:attrName>ppt_x</p:attrName>
                                        </p:attrNameLst>
                                      </p:cBhvr>
                                      <p:tavLst>
                                        <p:tav tm="0">
                                          <p:val>
                                            <p:strVal val="#ppt_x"/>
                                          </p:val>
                                        </p:tav>
                                        <p:tav tm="100000">
                                          <p:val>
                                            <p:strVal val="#ppt_x"/>
                                          </p:val>
                                        </p:tav>
                                      </p:tavLst>
                                    </p:anim>
                                    <p:anim calcmode="lin" valueType="num">
                                      <p:cBhvr additive="base">
                                        <p:cTn id="70" dur="500" fill="hold"/>
                                        <p:tgtEl>
                                          <p:spTgt spid="6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76"/>
                                        </p:tgtEl>
                                        <p:attrNameLst>
                                          <p:attrName>style.visibility</p:attrName>
                                        </p:attrNameLst>
                                      </p:cBhvr>
                                      <p:to>
                                        <p:strVal val="visible"/>
                                      </p:to>
                                    </p:set>
                                    <p:anim calcmode="lin" valueType="num">
                                      <p:cBhvr additive="base">
                                        <p:cTn id="73" dur="500" fill="hold"/>
                                        <p:tgtEl>
                                          <p:spTgt spid="76"/>
                                        </p:tgtEl>
                                        <p:attrNameLst>
                                          <p:attrName>ppt_x</p:attrName>
                                        </p:attrNameLst>
                                      </p:cBhvr>
                                      <p:tavLst>
                                        <p:tav tm="0">
                                          <p:val>
                                            <p:strVal val="#ppt_x"/>
                                          </p:val>
                                        </p:tav>
                                        <p:tav tm="100000">
                                          <p:val>
                                            <p:strVal val="#ppt_x"/>
                                          </p:val>
                                        </p:tav>
                                      </p:tavLst>
                                    </p:anim>
                                    <p:anim calcmode="lin" valueType="num">
                                      <p:cBhvr additive="base">
                                        <p:cTn id="74" dur="500" fill="hold"/>
                                        <p:tgtEl>
                                          <p:spTgt spid="76"/>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75"/>
                                        </p:tgtEl>
                                        <p:attrNameLst>
                                          <p:attrName>style.visibility</p:attrName>
                                        </p:attrNameLst>
                                      </p:cBhvr>
                                      <p:to>
                                        <p:strVal val="visible"/>
                                      </p:to>
                                    </p:set>
                                    <p:anim calcmode="lin" valueType="num">
                                      <p:cBhvr additive="base">
                                        <p:cTn id="77" dur="500" fill="hold"/>
                                        <p:tgtEl>
                                          <p:spTgt spid="75"/>
                                        </p:tgtEl>
                                        <p:attrNameLst>
                                          <p:attrName>ppt_x</p:attrName>
                                        </p:attrNameLst>
                                      </p:cBhvr>
                                      <p:tavLst>
                                        <p:tav tm="0">
                                          <p:val>
                                            <p:strVal val="#ppt_x"/>
                                          </p:val>
                                        </p:tav>
                                        <p:tav tm="100000">
                                          <p:val>
                                            <p:strVal val="#ppt_x"/>
                                          </p:val>
                                        </p:tav>
                                      </p:tavLst>
                                    </p:anim>
                                    <p:anim calcmode="lin" valueType="num">
                                      <p:cBhvr additive="base">
                                        <p:cTn id="78"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grpId="0" nodeType="clickEffect">
                                  <p:stCondLst>
                                    <p:cond delay="0"/>
                                  </p:stCondLst>
                                  <p:childTnLst>
                                    <p:set>
                                      <p:cBhvr>
                                        <p:cTn id="82" dur="1" fill="hold">
                                          <p:stCondLst>
                                            <p:cond delay="0"/>
                                          </p:stCondLst>
                                        </p:cTn>
                                        <p:tgtEl>
                                          <p:spTgt spid="79"/>
                                        </p:tgtEl>
                                        <p:attrNameLst>
                                          <p:attrName>style.visibility</p:attrName>
                                        </p:attrNameLst>
                                      </p:cBhvr>
                                      <p:to>
                                        <p:strVal val="visible"/>
                                      </p:to>
                                    </p:set>
                                    <p:animEffect transition="in" filter="wipe(down)">
                                      <p:cBhvr>
                                        <p:cTn id="8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P spid="69" grpId="0"/>
      <p:bldP spid="70" grpId="0"/>
      <p:bldP spid="71" grpId="0"/>
      <p:bldP spid="72" grpId="0"/>
      <p:bldP spid="73" grpId="0"/>
      <p:bldP spid="74" grpId="0"/>
      <p:bldP spid="75" grpId="0" animBg="1"/>
      <p:bldP spid="76" grpId="0"/>
      <p:bldP spid="77" grpId="0" animBg="1"/>
      <p:bldP spid="78" grpId="0" animBg="1"/>
      <p:bldP spid="7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C:\Users\GrishinAA\AppData\Local\Microsoft\Windows\Temporary Internet Files\Content.Outlook\V9Z6U4F0\IMG_20141008_095846.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5576" y="1268760"/>
            <a:ext cx="8286314" cy="4968552"/>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Название 1"/>
          <p:cNvSpPr txBox="1">
            <a:spLocks/>
          </p:cNvSpPr>
          <p:nvPr/>
        </p:nvSpPr>
        <p:spPr bwMode="auto">
          <a:xfrm>
            <a:off x="2387651" y="307628"/>
            <a:ext cx="3984549"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fontAlgn="base" hangingPunct="1">
              <a:lnSpc>
                <a:spcPct val="90000"/>
              </a:lnSpc>
              <a:spcBef>
                <a:spcPct val="0"/>
              </a:spcBef>
              <a:spcAft>
                <a:spcPct val="0"/>
              </a:spcAft>
            </a:pPr>
            <a:r>
              <a:rPr lang="ru-RU" sz="2000" b="1" dirty="0" smtClean="0">
                <a:solidFill>
                  <a:srgbClr val="00703C"/>
                </a:solidFill>
              </a:rPr>
              <a:t>ОБРАТНЫЙ ПОТОК</a:t>
            </a:r>
            <a:endParaRPr lang="ru-RU" sz="2000" b="1" dirty="0">
              <a:solidFill>
                <a:srgbClr val="00703C"/>
              </a:solidFill>
            </a:endParaRPr>
          </a:p>
        </p:txBody>
      </p:sp>
      <p:pic>
        <p:nvPicPr>
          <p:cNvPr id="1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735" y="128652"/>
            <a:ext cx="1809961" cy="8155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55576" y="1268759"/>
            <a:ext cx="2592288" cy="341198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9382205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4" name="Название 1"/>
          <p:cNvSpPr txBox="1">
            <a:spLocks/>
          </p:cNvSpPr>
          <p:nvPr/>
        </p:nvSpPr>
        <p:spPr bwMode="auto">
          <a:xfrm>
            <a:off x="1835696" y="3933056"/>
            <a:ext cx="5603875"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algn="ctr" eaLnBrk="1" fontAlgn="base" hangingPunct="1">
              <a:lnSpc>
                <a:spcPct val="90000"/>
              </a:lnSpc>
              <a:spcBef>
                <a:spcPct val="0"/>
              </a:spcBef>
              <a:spcAft>
                <a:spcPct val="0"/>
              </a:spcAft>
            </a:pPr>
            <a:endParaRPr lang="ru-RU" sz="3600" b="1" dirty="0">
              <a:solidFill>
                <a:srgbClr val="00703C"/>
              </a:solidFill>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735" y="128652"/>
            <a:ext cx="1809961" cy="8155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Название 1"/>
          <p:cNvSpPr txBox="1">
            <a:spLocks/>
          </p:cNvSpPr>
          <p:nvPr/>
        </p:nvSpPr>
        <p:spPr bwMode="auto">
          <a:xfrm>
            <a:off x="2181026" y="188640"/>
            <a:ext cx="3687118"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fontAlgn="base" hangingPunct="1">
              <a:lnSpc>
                <a:spcPct val="90000"/>
              </a:lnSpc>
              <a:spcBef>
                <a:spcPct val="0"/>
              </a:spcBef>
              <a:spcAft>
                <a:spcPct val="0"/>
              </a:spcAft>
            </a:pPr>
            <a:endParaRPr lang="ru-RU" b="1" dirty="0" smtClean="0">
              <a:solidFill>
                <a:srgbClr val="000000"/>
              </a:solidFill>
            </a:endParaRPr>
          </a:p>
          <a:p>
            <a:pPr eaLnBrk="1" fontAlgn="base" hangingPunct="1">
              <a:lnSpc>
                <a:spcPct val="90000"/>
              </a:lnSpc>
              <a:spcBef>
                <a:spcPct val="0"/>
              </a:spcBef>
              <a:spcAft>
                <a:spcPct val="0"/>
              </a:spcAft>
            </a:pPr>
            <a:r>
              <a:rPr lang="ru-RU" sz="2000" b="1" dirty="0" smtClean="0">
                <a:solidFill>
                  <a:srgbClr val="00703C"/>
                </a:solidFill>
              </a:rPr>
              <a:t>СОВМЕСТНЫЕ ПРОЕКТЫ </a:t>
            </a:r>
          </a:p>
          <a:p>
            <a:pPr eaLnBrk="1" fontAlgn="base" hangingPunct="1">
              <a:lnSpc>
                <a:spcPct val="90000"/>
              </a:lnSpc>
              <a:spcBef>
                <a:spcPct val="0"/>
              </a:spcBef>
              <a:spcAft>
                <a:spcPct val="0"/>
              </a:spcAft>
            </a:pPr>
            <a:r>
              <a:rPr lang="ru-RU" sz="2000" b="1" dirty="0" smtClean="0">
                <a:solidFill>
                  <a:srgbClr val="00703C"/>
                </a:solidFill>
              </a:rPr>
              <a:t>НА 2015 ГОД</a:t>
            </a:r>
            <a:endParaRPr lang="ru-RU" sz="2000" b="1" dirty="0">
              <a:solidFill>
                <a:srgbClr val="00703C"/>
              </a:solidFill>
            </a:endParaRPr>
          </a:p>
        </p:txBody>
      </p:sp>
      <p:sp>
        <p:nvSpPr>
          <p:cNvPr id="6" name="Название 1"/>
          <p:cNvSpPr txBox="1">
            <a:spLocks/>
          </p:cNvSpPr>
          <p:nvPr/>
        </p:nvSpPr>
        <p:spPr bwMode="auto">
          <a:xfrm>
            <a:off x="1674688" y="1700808"/>
            <a:ext cx="5603875"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fontAlgn="base" hangingPunct="1">
              <a:lnSpc>
                <a:spcPct val="90000"/>
              </a:lnSpc>
              <a:spcBef>
                <a:spcPct val="0"/>
              </a:spcBef>
              <a:spcAft>
                <a:spcPct val="0"/>
              </a:spcAft>
            </a:pPr>
            <a:r>
              <a:rPr lang="ru-RU" b="1" dirty="0" smtClean="0"/>
              <a:t>КОНКУРС:</a:t>
            </a:r>
          </a:p>
          <a:p>
            <a:pPr eaLnBrk="1" fontAlgn="base" hangingPunct="1">
              <a:lnSpc>
                <a:spcPct val="90000"/>
              </a:lnSpc>
              <a:spcBef>
                <a:spcPct val="0"/>
              </a:spcBef>
              <a:spcAft>
                <a:spcPct val="0"/>
              </a:spcAft>
            </a:pPr>
            <a:r>
              <a:rPr lang="ru-RU" sz="2000" b="1" dirty="0" smtClean="0">
                <a:solidFill>
                  <a:srgbClr val="00703C"/>
                </a:solidFill>
              </a:rPr>
              <a:t>ЛИДЕР ПРИРОСТА ИПОТЕКИ СБЕРБАНКА </a:t>
            </a:r>
            <a:endParaRPr lang="ru-RU" sz="2000" b="1" dirty="0">
              <a:solidFill>
                <a:srgbClr val="00703C"/>
              </a:solidFill>
            </a:endParaRPr>
          </a:p>
        </p:txBody>
      </p:sp>
      <p:sp>
        <p:nvSpPr>
          <p:cNvPr id="7" name="Название 1"/>
          <p:cNvSpPr txBox="1">
            <a:spLocks/>
          </p:cNvSpPr>
          <p:nvPr/>
        </p:nvSpPr>
        <p:spPr bwMode="auto">
          <a:xfrm>
            <a:off x="1674686" y="2708920"/>
            <a:ext cx="6929762"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fontAlgn="base" hangingPunct="1">
              <a:lnSpc>
                <a:spcPct val="90000"/>
              </a:lnSpc>
              <a:spcBef>
                <a:spcPct val="0"/>
              </a:spcBef>
              <a:spcAft>
                <a:spcPct val="0"/>
              </a:spcAft>
            </a:pPr>
            <a:r>
              <a:rPr lang="ru-RU" b="1" dirty="0" smtClean="0"/>
              <a:t>РЕКЛАМА:</a:t>
            </a:r>
          </a:p>
          <a:p>
            <a:pPr eaLnBrk="1" fontAlgn="base" hangingPunct="1">
              <a:lnSpc>
                <a:spcPct val="90000"/>
              </a:lnSpc>
              <a:spcBef>
                <a:spcPct val="0"/>
              </a:spcBef>
              <a:spcAft>
                <a:spcPct val="0"/>
              </a:spcAft>
            </a:pPr>
            <a:r>
              <a:rPr lang="ru-RU" sz="2000" b="1" dirty="0" smtClean="0">
                <a:solidFill>
                  <a:srgbClr val="00703C"/>
                </a:solidFill>
              </a:rPr>
              <a:t>СОВМЕСТНАЯ ПОЛИГРАФИЯ В СРБ И МЕГАПОЛИС</a:t>
            </a:r>
            <a:endParaRPr lang="ru-RU" sz="2000" b="1" dirty="0">
              <a:solidFill>
                <a:srgbClr val="00703C"/>
              </a:solidFill>
            </a:endParaRPr>
          </a:p>
        </p:txBody>
      </p:sp>
      <p:sp>
        <p:nvSpPr>
          <p:cNvPr id="8" name="Название 1"/>
          <p:cNvSpPr txBox="1">
            <a:spLocks/>
          </p:cNvSpPr>
          <p:nvPr/>
        </p:nvSpPr>
        <p:spPr bwMode="auto">
          <a:xfrm>
            <a:off x="1674687" y="3764012"/>
            <a:ext cx="5603875"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fontAlgn="base" hangingPunct="1">
              <a:lnSpc>
                <a:spcPct val="90000"/>
              </a:lnSpc>
              <a:spcBef>
                <a:spcPct val="0"/>
              </a:spcBef>
              <a:spcAft>
                <a:spcPct val="0"/>
              </a:spcAft>
            </a:pPr>
            <a:r>
              <a:rPr lang="ru-RU" b="1" dirty="0" smtClean="0"/>
              <a:t>СОМЕСТНЫЕ МЕРОПРИЯТИЯ:</a:t>
            </a:r>
          </a:p>
          <a:p>
            <a:pPr eaLnBrk="1" fontAlgn="base" hangingPunct="1">
              <a:lnSpc>
                <a:spcPct val="90000"/>
              </a:lnSpc>
              <a:spcBef>
                <a:spcPct val="0"/>
              </a:spcBef>
              <a:spcAft>
                <a:spcPct val="0"/>
              </a:spcAft>
            </a:pPr>
            <a:r>
              <a:rPr lang="ru-RU" sz="2000" b="1" dirty="0" smtClean="0">
                <a:solidFill>
                  <a:srgbClr val="00703C"/>
                </a:solidFill>
              </a:rPr>
              <a:t>ТЕМАТИЧЕСКИЕ ИПОТЕЧНЫЕ СУББОТЫ</a:t>
            </a:r>
            <a:endParaRPr lang="ru-RU" sz="2000" b="1" dirty="0">
              <a:solidFill>
                <a:srgbClr val="00703C"/>
              </a:solidFill>
            </a:endParaRPr>
          </a:p>
        </p:txBody>
      </p:sp>
      <p:sp>
        <p:nvSpPr>
          <p:cNvPr id="9" name="Скругленный прямоугольник 8"/>
          <p:cNvSpPr/>
          <p:nvPr/>
        </p:nvSpPr>
        <p:spPr>
          <a:xfrm>
            <a:off x="881845" y="1821334"/>
            <a:ext cx="490389" cy="432048"/>
          </a:xfrm>
          <a:prstGeom prst="round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Скругленный прямоугольник 9"/>
          <p:cNvSpPr/>
          <p:nvPr/>
        </p:nvSpPr>
        <p:spPr>
          <a:xfrm>
            <a:off x="881845" y="3884538"/>
            <a:ext cx="490389" cy="432048"/>
          </a:xfrm>
          <a:prstGeom prst="round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Скругленный прямоугольник 10"/>
          <p:cNvSpPr/>
          <p:nvPr/>
        </p:nvSpPr>
        <p:spPr>
          <a:xfrm>
            <a:off x="881845" y="2829446"/>
            <a:ext cx="490389" cy="432048"/>
          </a:xfrm>
          <a:prstGeom prst="round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Название 1"/>
          <p:cNvSpPr txBox="1">
            <a:spLocks/>
          </p:cNvSpPr>
          <p:nvPr/>
        </p:nvSpPr>
        <p:spPr bwMode="auto">
          <a:xfrm>
            <a:off x="1674688" y="5157192"/>
            <a:ext cx="5603875"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fontAlgn="base" hangingPunct="1">
              <a:lnSpc>
                <a:spcPct val="90000"/>
              </a:lnSpc>
              <a:spcBef>
                <a:spcPct val="0"/>
              </a:spcBef>
              <a:spcAft>
                <a:spcPct val="0"/>
              </a:spcAft>
            </a:pPr>
            <a:r>
              <a:rPr lang="ru-RU" b="1" dirty="0" smtClean="0"/>
              <a:t>Цель:</a:t>
            </a:r>
          </a:p>
          <a:p>
            <a:pPr eaLnBrk="1" fontAlgn="base" hangingPunct="1">
              <a:lnSpc>
                <a:spcPct val="90000"/>
              </a:lnSpc>
              <a:spcBef>
                <a:spcPct val="0"/>
              </a:spcBef>
              <a:spcAft>
                <a:spcPct val="0"/>
              </a:spcAft>
            </a:pPr>
            <a:r>
              <a:rPr lang="ru-RU" sz="2000" b="1" dirty="0" smtClean="0">
                <a:solidFill>
                  <a:srgbClr val="00703C"/>
                </a:solidFill>
              </a:rPr>
              <a:t>Увеличение совместных продаж</a:t>
            </a:r>
            <a:endParaRPr lang="ru-RU" sz="2000" b="1" dirty="0">
              <a:solidFill>
                <a:srgbClr val="00703C"/>
              </a:solidFill>
            </a:endParaRPr>
          </a:p>
        </p:txBody>
      </p:sp>
      <p:cxnSp>
        <p:nvCxnSpPr>
          <p:cNvPr id="3" name="Прямая соединительная линия 2"/>
          <p:cNvCxnSpPr/>
          <p:nvPr/>
        </p:nvCxnSpPr>
        <p:spPr>
          <a:xfrm>
            <a:off x="881845" y="4797152"/>
            <a:ext cx="7938627"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76819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4" name="Название 1"/>
          <p:cNvSpPr txBox="1">
            <a:spLocks/>
          </p:cNvSpPr>
          <p:nvPr/>
        </p:nvSpPr>
        <p:spPr bwMode="auto">
          <a:xfrm>
            <a:off x="1835696" y="3933056"/>
            <a:ext cx="5603875"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algn="ctr" eaLnBrk="1" fontAlgn="base" hangingPunct="1">
              <a:lnSpc>
                <a:spcPct val="90000"/>
              </a:lnSpc>
              <a:spcBef>
                <a:spcPct val="0"/>
              </a:spcBef>
              <a:spcAft>
                <a:spcPct val="0"/>
              </a:spcAft>
            </a:pPr>
            <a:r>
              <a:rPr lang="ru-RU" sz="3600" b="1" dirty="0" smtClean="0"/>
              <a:t>Благодарю </a:t>
            </a:r>
          </a:p>
          <a:p>
            <a:pPr algn="ctr" eaLnBrk="1" fontAlgn="base" hangingPunct="1">
              <a:lnSpc>
                <a:spcPct val="90000"/>
              </a:lnSpc>
              <a:spcBef>
                <a:spcPct val="0"/>
              </a:spcBef>
              <a:spcAft>
                <a:spcPct val="0"/>
              </a:spcAft>
            </a:pPr>
            <a:r>
              <a:rPr lang="ru-RU" sz="3600" b="1" dirty="0" smtClean="0"/>
              <a:t>за внимание!</a:t>
            </a:r>
          </a:p>
          <a:p>
            <a:pPr algn="ctr" eaLnBrk="1" fontAlgn="base" hangingPunct="1">
              <a:lnSpc>
                <a:spcPct val="90000"/>
              </a:lnSpc>
              <a:spcBef>
                <a:spcPct val="0"/>
              </a:spcBef>
              <a:spcAft>
                <a:spcPct val="0"/>
              </a:spcAft>
            </a:pPr>
            <a:endParaRPr lang="ru-RU" sz="3600" b="1" dirty="0">
              <a:solidFill>
                <a:srgbClr val="00703C"/>
              </a:solidFill>
            </a:endParaRPr>
          </a:p>
          <a:p>
            <a:pPr algn="ctr" eaLnBrk="1" fontAlgn="base" hangingPunct="1">
              <a:lnSpc>
                <a:spcPct val="90000"/>
              </a:lnSpc>
              <a:spcBef>
                <a:spcPct val="0"/>
              </a:spcBef>
              <a:spcAft>
                <a:spcPct val="0"/>
              </a:spcAft>
            </a:pPr>
            <a:r>
              <a:rPr lang="ru-RU" sz="3600" b="1" dirty="0" smtClean="0">
                <a:solidFill>
                  <a:srgbClr val="00703C"/>
                </a:solidFill>
              </a:rPr>
              <a:t>Аплодисменты </a:t>
            </a:r>
            <a:r>
              <a:rPr lang="ru-RU" sz="3600" b="1" dirty="0" smtClean="0">
                <a:solidFill>
                  <a:srgbClr val="00703C"/>
                </a:solidFill>
                <a:sym typeface="Wingdings" panose="05000000000000000000" pitchFamily="2" charset="2"/>
              </a:rPr>
              <a:t></a:t>
            </a:r>
            <a:endParaRPr lang="ru-RU" sz="3600" b="1" dirty="0">
              <a:solidFill>
                <a:srgbClr val="00703C"/>
              </a:solidFill>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15816" y="1484784"/>
            <a:ext cx="3274624" cy="14755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868349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a:spLocks noChangeArrowheads="1"/>
          </p:cNvSpPr>
          <p:nvPr/>
        </p:nvSpPr>
        <p:spPr bwMode="auto">
          <a:xfrm>
            <a:off x="2339752" y="1484784"/>
            <a:ext cx="4608512" cy="935231"/>
          </a:xfrm>
          <a:prstGeom prst="rect">
            <a:avLst/>
          </a:prstGeom>
          <a:noFill/>
          <a:ln w="9525">
            <a:noFill/>
            <a:miter lim="800000"/>
            <a:headEnd/>
            <a:tailEnd/>
          </a:ln>
          <a:extLst/>
        </p:spPr>
        <p:txBody>
          <a:bodyPr vert="horz" wrap="square" lIns="0" tIns="0" rIns="0" bIns="0" numCol="1" anchor="t" anchorCtr="0" compatLnSpc="1">
            <a:prstTxWarp prst="textNoShape">
              <a:avLst/>
            </a:prstTxWarp>
          </a:bodyPr>
          <a:lstStyle>
            <a:lvl1pPr eaLnBrk="0" fontAlgn="base" hangingPunct="0">
              <a:lnSpc>
                <a:spcPct val="90000"/>
              </a:lnSpc>
              <a:spcBef>
                <a:spcPct val="0"/>
              </a:spcBef>
              <a:spcAft>
                <a:spcPct val="0"/>
              </a:spcAft>
              <a:defRPr sz="2000" b="1" baseline="0">
                <a:solidFill>
                  <a:srgbClr val="00703C"/>
                </a:solidFill>
                <a:latin typeface="Arial" pitchFamily="34" charset="0"/>
                <a:ea typeface="Arial" charset="0"/>
                <a:cs typeface="Arial" charset="0"/>
              </a:defRPr>
            </a:lvl1pPr>
            <a:lvl2pPr eaLnBrk="0" fontAlgn="base" hangingPunct="0">
              <a:lnSpc>
                <a:spcPct val="90000"/>
              </a:lnSpc>
              <a:spcBef>
                <a:spcPct val="0"/>
              </a:spcBef>
              <a:spcAft>
                <a:spcPct val="0"/>
              </a:spcAft>
              <a:defRPr sz="2000" b="1">
                <a:solidFill>
                  <a:srgbClr val="00703C"/>
                </a:solidFill>
                <a:latin typeface="Arial" charset="0"/>
                <a:ea typeface="Arial" charset="0"/>
                <a:cs typeface="Arial" charset="0"/>
              </a:defRPr>
            </a:lvl2pPr>
            <a:lvl3pPr eaLnBrk="0" fontAlgn="base" hangingPunct="0">
              <a:lnSpc>
                <a:spcPct val="90000"/>
              </a:lnSpc>
              <a:spcBef>
                <a:spcPct val="0"/>
              </a:spcBef>
              <a:spcAft>
                <a:spcPct val="0"/>
              </a:spcAft>
              <a:defRPr sz="2000" b="1">
                <a:solidFill>
                  <a:srgbClr val="00703C"/>
                </a:solidFill>
                <a:latin typeface="Arial" charset="0"/>
                <a:ea typeface="Arial" charset="0"/>
                <a:cs typeface="Arial" charset="0"/>
              </a:defRPr>
            </a:lvl3pPr>
            <a:lvl4pPr eaLnBrk="0" fontAlgn="base" hangingPunct="0">
              <a:lnSpc>
                <a:spcPct val="90000"/>
              </a:lnSpc>
              <a:spcBef>
                <a:spcPct val="0"/>
              </a:spcBef>
              <a:spcAft>
                <a:spcPct val="0"/>
              </a:spcAft>
              <a:defRPr sz="2000" b="1">
                <a:solidFill>
                  <a:srgbClr val="00703C"/>
                </a:solidFill>
                <a:latin typeface="Arial" charset="0"/>
                <a:ea typeface="Arial" charset="0"/>
                <a:cs typeface="Arial" charset="0"/>
              </a:defRPr>
            </a:lvl4pPr>
            <a:lvl5pPr eaLnBrk="0" fontAlgn="base" hangingPunct="0">
              <a:lnSpc>
                <a:spcPct val="90000"/>
              </a:lnSpc>
              <a:spcBef>
                <a:spcPct val="0"/>
              </a:spcBef>
              <a:spcAft>
                <a:spcPct val="0"/>
              </a:spcAft>
              <a:defRPr sz="2000" b="1">
                <a:solidFill>
                  <a:srgbClr val="00703C"/>
                </a:solidFill>
                <a:latin typeface="Arial" charset="0"/>
                <a:ea typeface="Arial" charset="0"/>
                <a:cs typeface="Arial" charset="0"/>
              </a:defRPr>
            </a:lvl5pPr>
            <a:lvl6pPr marL="457200" fontAlgn="base">
              <a:lnSpc>
                <a:spcPct val="90000"/>
              </a:lnSpc>
              <a:spcBef>
                <a:spcPct val="0"/>
              </a:spcBef>
              <a:spcAft>
                <a:spcPct val="0"/>
              </a:spcAft>
              <a:defRPr sz="2000" b="1">
                <a:solidFill>
                  <a:srgbClr val="007341"/>
                </a:solidFill>
                <a:latin typeface="Arial" charset="0"/>
                <a:ea typeface="ヒラギノ角ゴ Pro W3" pitchFamily="-128" charset="-128"/>
              </a:defRPr>
            </a:lvl6pPr>
            <a:lvl7pPr marL="914400" fontAlgn="base">
              <a:lnSpc>
                <a:spcPct val="90000"/>
              </a:lnSpc>
              <a:spcBef>
                <a:spcPct val="0"/>
              </a:spcBef>
              <a:spcAft>
                <a:spcPct val="0"/>
              </a:spcAft>
              <a:defRPr sz="2000" b="1">
                <a:solidFill>
                  <a:srgbClr val="007341"/>
                </a:solidFill>
                <a:latin typeface="Arial" charset="0"/>
                <a:ea typeface="ヒラギノ角ゴ Pro W3" pitchFamily="-128" charset="-128"/>
              </a:defRPr>
            </a:lvl7pPr>
            <a:lvl8pPr marL="1371600" fontAlgn="base">
              <a:lnSpc>
                <a:spcPct val="90000"/>
              </a:lnSpc>
              <a:spcBef>
                <a:spcPct val="0"/>
              </a:spcBef>
              <a:spcAft>
                <a:spcPct val="0"/>
              </a:spcAft>
              <a:defRPr sz="2000" b="1">
                <a:solidFill>
                  <a:srgbClr val="007341"/>
                </a:solidFill>
                <a:latin typeface="Arial" charset="0"/>
                <a:ea typeface="ヒラギノ角ゴ Pro W3" pitchFamily="-128" charset="-128"/>
              </a:defRPr>
            </a:lvl8pPr>
            <a:lvl9pPr marL="1828800" fontAlgn="base">
              <a:lnSpc>
                <a:spcPct val="90000"/>
              </a:lnSpc>
              <a:spcBef>
                <a:spcPct val="0"/>
              </a:spcBef>
              <a:spcAft>
                <a:spcPct val="0"/>
              </a:spcAft>
              <a:defRPr sz="2000" b="1">
                <a:solidFill>
                  <a:srgbClr val="007341"/>
                </a:solidFill>
                <a:latin typeface="Arial" charset="0"/>
                <a:ea typeface="ヒラギノ角ゴ Pro W3" pitchFamily="-128" charset="-128"/>
              </a:defRPr>
            </a:lvl9pPr>
          </a:lstStyle>
          <a:p>
            <a:pPr algn="ctr" defTabSz="914306"/>
            <a:r>
              <a:rPr lang="ru-RU" sz="2400" dirty="0" smtClean="0"/>
              <a:t>КЛЮЧЕВОЙ ПАРТНЕР </a:t>
            </a:r>
          </a:p>
          <a:p>
            <a:pPr algn="ctr" defTabSz="914306"/>
            <a:r>
              <a:rPr lang="ru-RU" sz="2400" dirty="0" smtClean="0"/>
              <a:t>СРЕДНЕРУССКОГО БАНКА</a:t>
            </a:r>
          </a:p>
          <a:p>
            <a:pPr algn="ctr" defTabSz="914306"/>
            <a:r>
              <a:rPr lang="ru-RU" sz="2400" dirty="0" smtClean="0"/>
              <a:t>ОАО «СБЕРБАНК РОССИИ»</a:t>
            </a:r>
          </a:p>
          <a:p>
            <a:pPr algn="ctr" defTabSz="914306"/>
            <a:endParaRPr lang="ru-RU" sz="1800" dirty="0" smtClean="0"/>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51720" y="2924944"/>
            <a:ext cx="5113905" cy="23042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1202547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6"/>
          <p:cNvSpPr txBox="1">
            <a:spLocks noChangeArrowheads="1"/>
          </p:cNvSpPr>
          <p:nvPr/>
        </p:nvSpPr>
        <p:spPr bwMode="auto">
          <a:xfrm>
            <a:off x="1691680" y="404664"/>
            <a:ext cx="5155010" cy="323163"/>
          </a:xfrm>
          <a:prstGeom prst="rect">
            <a:avLst/>
          </a:prstGeom>
          <a:noFill/>
          <a:ln w="9525">
            <a:noFill/>
            <a:miter lim="800000"/>
            <a:headEnd/>
            <a:tailEnd/>
          </a:ln>
          <a:extLst/>
        </p:spPr>
        <p:txBody>
          <a:bodyPr vert="horz" wrap="square" lIns="0" tIns="0" rIns="0" bIns="0" numCol="1" anchor="t" anchorCtr="0" compatLnSpc="1">
            <a:prstTxWarp prst="textNoShape">
              <a:avLst/>
            </a:prstTxWarp>
          </a:bodyPr>
          <a:lstStyle>
            <a:lvl1pPr eaLnBrk="0" fontAlgn="base" hangingPunct="0">
              <a:lnSpc>
                <a:spcPct val="90000"/>
              </a:lnSpc>
              <a:spcBef>
                <a:spcPct val="0"/>
              </a:spcBef>
              <a:spcAft>
                <a:spcPct val="0"/>
              </a:spcAft>
              <a:defRPr sz="2000" b="1" baseline="0">
                <a:solidFill>
                  <a:srgbClr val="00703C"/>
                </a:solidFill>
                <a:latin typeface="Arial" pitchFamily="34" charset="0"/>
                <a:ea typeface="Arial" charset="0"/>
                <a:cs typeface="Arial" charset="0"/>
              </a:defRPr>
            </a:lvl1pPr>
            <a:lvl2pPr eaLnBrk="0" fontAlgn="base" hangingPunct="0">
              <a:lnSpc>
                <a:spcPct val="90000"/>
              </a:lnSpc>
              <a:spcBef>
                <a:spcPct val="0"/>
              </a:spcBef>
              <a:spcAft>
                <a:spcPct val="0"/>
              </a:spcAft>
              <a:defRPr sz="2000" b="1">
                <a:solidFill>
                  <a:srgbClr val="00703C"/>
                </a:solidFill>
                <a:latin typeface="Arial" charset="0"/>
                <a:ea typeface="Arial" charset="0"/>
                <a:cs typeface="Arial" charset="0"/>
              </a:defRPr>
            </a:lvl2pPr>
            <a:lvl3pPr eaLnBrk="0" fontAlgn="base" hangingPunct="0">
              <a:lnSpc>
                <a:spcPct val="90000"/>
              </a:lnSpc>
              <a:spcBef>
                <a:spcPct val="0"/>
              </a:spcBef>
              <a:spcAft>
                <a:spcPct val="0"/>
              </a:spcAft>
              <a:defRPr sz="2000" b="1">
                <a:solidFill>
                  <a:srgbClr val="00703C"/>
                </a:solidFill>
                <a:latin typeface="Arial" charset="0"/>
                <a:ea typeface="Arial" charset="0"/>
                <a:cs typeface="Arial" charset="0"/>
              </a:defRPr>
            </a:lvl3pPr>
            <a:lvl4pPr eaLnBrk="0" fontAlgn="base" hangingPunct="0">
              <a:lnSpc>
                <a:spcPct val="90000"/>
              </a:lnSpc>
              <a:spcBef>
                <a:spcPct val="0"/>
              </a:spcBef>
              <a:spcAft>
                <a:spcPct val="0"/>
              </a:spcAft>
              <a:defRPr sz="2000" b="1">
                <a:solidFill>
                  <a:srgbClr val="00703C"/>
                </a:solidFill>
                <a:latin typeface="Arial" charset="0"/>
                <a:ea typeface="Arial" charset="0"/>
                <a:cs typeface="Arial" charset="0"/>
              </a:defRPr>
            </a:lvl4pPr>
            <a:lvl5pPr eaLnBrk="0" fontAlgn="base" hangingPunct="0">
              <a:lnSpc>
                <a:spcPct val="90000"/>
              </a:lnSpc>
              <a:spcBef>
                <a:spcPct val="0"/>
              </a:spcBef>
              <a:spcAft>
                <a:spcPct val="0"/>
              </a:spcAft>
              <a:defRPr sz="2000" b="1">
                <a:solidFill>
                  <a:srgbClr val="00703C"/>
                </a:solidFill>
                <a:latin typeface="Arial" charset="0"/>
                <a:ea typeface="Arial" charset="0"/>
                <a:cs typeface="Arial" charset="0"/>
              </a:defRPr>
            </a:lvl5pPr>
            <a:lvl6pPr marL="457200" fontAlgn="base">
              <a:lnSpc>
                <a:spcPct val="90000"/>
              </a:lnSpc>
              <a:spcBef>
                <a:spcPct val="0"/>
              </a:spcBef>
              <a:spcAft>
                <a:spcPct val="0"/>
              </a:spcAft>
              <a:defRPr sz="2000" b="1">
                <a:solidFill>
                  <a:srgbClr val="007341"/>
                </a:solidFill>
                <a:latin typeface="Arial" charset="0"/>
                <a:ea typeface="ヒラギノ角ゴ Pro W3" pitchFamily="-128" charset="-128"/>
              </a:defRPr>
            </a:lvl6pPr>
            <a:lvl7pPr marL="914400" fontAlgn="base">
              <a:lnSpc>
                <a:spcPct val="90000"/>
              </a:lnSpc>
              <a:spcBef>
                <a:spcPct val="0"/>
              </a:spcBef>
              <a:spcAft>
                <a:spcPct val="0"/>
              </a:spcAft>
              <a:defRPr sz="2000" b="1">
                <a:solidFill>
                  <a:srgbClr val="007341"/>
                </a:solidFill>
                <a:latin typeface="Arial" charset="0"/>
                <a:ea typeface="ヒラギノ角ゴ Pro W3" pitchFamily="-128" charset="-128"/>
              </a:defRPr>
            </a:lvl7pPr>
            <a:lvl8pPr marL="1371600" fontAlgn="base">
              <a:lnSpc>
                <a:spcPct val="90000"/>
              </a:lnSpc>
              <a:spcBef>
                <a:spcPct val="0"/>
              </a:spcBef>
              <a:spcAft>
                <a:spcPct val="0"/>
              </a:spcAft>
              <a:defRPr sz="2000" b="1">
                <a:solidFill>
                  <a:srgbClr val="007341"/>
                </a:solidFill>
                <a:latin typeface="Arial" charset="0"/>
                <a:ea typeface="ヒラギノ角ゴ Pro W3" pitchFamily="-128" charset="-128"/>
              </a:defRPr>
            </a:lvl8pPr>
            <a:lvl9pPr marL="1828800" fontAlgn="base">
              <a:lnSpc>
                <a:spcPct val="90000"/>
              </a:lnSpc>
              <a:spcBef>
                <a:spcPct val="0"/>
              </a:spcBef>
              <a:spcAft>
                <a:spcPct val="0"/>
              </a:spcAft>
              <a:defRPr sz="2000" b="1">
                <a:solidFill>
                  <a:srgbClr val="007341"/>
                </a:solidFill>
                <a:latin typeface="Arial" charset="0"/>
                <a:ea typeface="ヒラギノ角ゴ Pro W3" pitchFamily="-128" charset="-128"/>
              </a:defRPr>
            </a:lvl9pPr>
          </a:lstStyle>
          <a:p>
            <a:pPr defTabSz="914306"/>
            <a:r>
              <a:rPr lang="ru-RU" sz="1800" dirty="0" smtClean="0"/>
              <a:t>Среднерусский банк – это…</a:t>
            </a:r>
            <a:endParaRPr lang="ru-RU" sz="1800" dirty="0"/>
          </a:p>
        </p:txBody>
      </p:sp>
      <p:pic>
        <p:nvPicPr>
          <p:cNvPr id="6" name="Рисунок 5" descr="Вырезка экрана"/>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83568" y="260648"/>
            <a:ext cx="671533" cy="665137"/>
          </a:xfrm>
          <a:prstGeom prst="rect">
            <a:avLst/>
          </a:prstGeom>
        </p:spPr>
      </p:pic>
      <p:pic>
        <p:nvPicPr>
          <p:cNvPr id="7" name="Рисунок 6" descr="Вырезка экрана"/>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55576" y="2269764"/>
            <a:ext cx="3168352" cy="3535500"/>
          </a:xfrm>
          <a:prstGeom prst="rect">
            <a:avLst/>
          </a:prstGeom>
          <a:ln>
            <a:noFill/>
          </a:ln>
          <a:effectLst>
            <a:softEdge rad="112500"/>
          </a:effectLst>
        </p:spPr>
      </p:pic>
      <p:sp>
        <p:nvSpPr>
          <p:cNvPr id="10" name="TextBox 9"/>
          <p:cNvSpPr txBox="1"/>
          <p:nvPr/>
        </p:nvSpPr>
        <p:spPr>
          <a:xfrm>
            <a:off x="3953626" y="1959218"/>
            <a:ext cx="5298894" cy="4339650"/>
          </a:xfrm>
          <a:prstGeom prst="rect">
            <a:avLst/>
          </a:prstGeom>
          <a:noFill/>
        </p:spPr>
        <p:txBody>
          <a:bodyPr wrap="square" rtlCol="0" anchor="ctr">
            <a:spAutoFit/>
          </a:bodyPr>
          <a:lstStyle/>
          <a:p>
            <a:pPr marL="285750" indent="-285750">
              <a:spcBef>
                <a:spcPts val="1200"/>
              </a:spcBef>
              <a:buSzPct val="150000"/>
              <a:buFontTx/>
              <a:buBlip>
                <a:blip r:embed="rId5"/>
              </a:buBlip>
            </a:pPr>
            <a:r>
              <a:rPr lang="ru-RU" sz="1600" dirty="0">
                <a:solidFill>
                  <a:srgbClr val="7DC244">
                    <a:lumMod val="50000"/>
                  </a:srgbClr>
                </a:solidFill>
              </a:rPr>
              <a:t>Ведет активную работу на территории </a:t>
            </a:r>
            <a:r>
              <a:rPr lang="ru-RU" sz="1600" dirty="0" smtClean="0">
                <a:solidFill>
                  <a:srgbClr val="7DC244">
                    <a:lumMod val="50000"/>
                  </a:srgbClr>
                </a:solidFill>
              </a:rPr>
              <a:t>областей: </a:t>
            </a:r>
            <a:r>
              <a:rPr lang="ru-RU" sz="1200" dirty="0" smtClean="0">
                <a:solidFill>
                  <a:srgbClr val="7DC244">
                    <a:lumMod val="50000"/>
                  </a:srgbClr>
                </a:solidFill>
              </a:rPr>
              <a:t>Московской, </a:t>
            </a:r>
            <a:r>
              <a:rPr lang="ru-RU" sz="1200" dirty="0">
                <a:solidFill>
                  <a:srgbClr val="7DC244">
                    <a:lumMod val="50000"/>
                  </a:srgbClr>
                </a:solidFill>
              </a:rPr>
              <a:t>Калужской, Брянской, Рязанской, Тверской, Смоленской, </a:t>
            </a:r>
            <a:r>
              <a:rPr lang="ru-RU" sz="1200" dirty="0" smtClean="0">
                <a:solidFill>
                  <a:srgbClr val="7DC244">
                    <a:lumMod val="50000"/>
                  </a:srgbClr>
                </a:solidFill>
              </a:rPr>
              <a:t>Тульской;</a:t>
            </a:r>
            <a:endParaRPr lang="ru-RU" sz="1200" dirty="0">
              <a:solidFill>
                <a:srgbClr val="7DC244">
                  <a:lumMod val="50000"/>
                </a:srgbClr>
              </a:solidFill>
            </a:endParaRPr>
          </a:p>
          <a:p>
            <a:pPr marL="285750" indent="-285750">
              <a:spcBef>
                <a:spcPts val="1200"/>
              </a:spcBef>
              <a:buSzPct val="150000"/>
              <a:buFontTx/>
              <a:buBlip>
                <a:blip r:embed="rId5"/>
              </a:buBlip>
            </a:pPr>
            <a:r>
              <a:rPr lang="ru-RU" sz="1600" b="1" dirty="0">
                <a:solidFill>
                  <a:srgbClr val="7DC244">
                    <a:lumMod val="50000"/>
                  </a:srgbClr>
                </a:solidFill>
              </a:rPr>
              <a:t>657 </a:t>
            </a:r>
            <a:r>
              <a:rPr lang="ru-RU" sz="1600" b="1" dirty="0" smtClean="0">
                <a:solidFill>
                  <a:srgbClr val="7DC244">
                    <a:lumMod val="50000"/>
                  </a:srgbClr>
                </a:solidFill>
              </a:rPr>
              <a:t>офисов</a:t>
            </a:r>
            <a:r>
              <a:rPr lang="ru-RU" sz="1600" dirty="0" smtClean="0">
                <a:solidFill>
                  <a:srgbClr val="7DC244">
                    <a:lumMod val="50000"/>
                  </a:srgbClr>
                </a:solidFill>
              </a:rPr>
              <a:t> на территории Московский области;</a:t>
            </a:r>
          </a:p>
          <a:p>
            <a:pPr marL="265113" indent="-265113">
              <a:spcBef>
                <a:spcPts val="1200"/>
              </a:spcBef>
              <a:buSzPct val="150000"/>
              <a:buFontTx/>
              <a:buBlip>
                <a:blip r:embed="rId5"/>
              </a:buBlip>
            </a:pPr>
            <a:r>
              <a:rPr lang="ru-RU" sz="1600" b="1" dirty="0" smtClean="0">
                <a:solidFill>
                  <a:srgbClr val="7DC244">
                    <a:lumMod val="50000"/>
                  </a:srgbClr>
                </a:solidFill>
              </a:rPr>
              <a:t> ≈ </a:t>
            </a:r>
            <a:r>
              <a:rPr lang="ru-RU" sz="1600" b="1" dirty="0">
                <a:solidFill>
                  <a:srgbClr val="7DC244">
                    <a:lumMod val="50000"/>
                  </a:srgbClr>
                </a:solidFill>
              </a:rPr>
              <a:t>21,5 </a:t>
            </a:r>
            <a:r>
              <a:rPr lang="ru-RU" sz="1600" b="1" dirty="0" smtClean="0">
                <a:solidFill>
                  <a:srgbClr val="7DC244">
                    <a:lumMod val="50000"/>
                  </a:srgbClr>
                </a:solidFill>
              </a:rPr>
              <a:t>тыс. </a:t>
            </a:r>
            <a:r>
              <a:rPr lang="ru-RU" sz="1600" dirty="0" smtClean="0">
                <a:solidFill>
                  <a:srgbClr val="7DC244">
                    <a:lumMod val="50000"/>
                  </a:srgbClr>
                </a:solidFill>
              </a:rPr>
              <a:t>компаний зарплатного проекта           (</a:t>
            </a:r>
            <a:r>
              <a:rPr lang="ru-RU" sz="1600" b="1" dirty="0" smtClean="0">
                <a:solidFill>
                  <a:srgbClr val="7DC244">
                    <a:lumMod val="50000"/>
                  </a:srgbClr>
                </a:solidFill>
              </a:rPr>
              <a:t>≈</a:t>
            </a:r>
            <a:r>
              <a:rPr lang="ru-RU" sz="1600" dirty="0" smtClean="0">
                <a:solidFill>
                  <a:srgbClr val="7DC244">
                    <a:lumMod val="50000"/>
                  </a:srgbClr>
                </a:solidFill>
              </a:rPr>
              <a:t>  </a:t>
            </a:r>
            <a:r>
              <a:rPr lang="ru-RU" sz="1600" b="1" dirty="0" smtClean="0">
                <a:solidFill>
                  <a:srgbClr val="7DC244">
                    <a:lumMod val="50000"/>
                  </a:srgbClr>
                </a:solidFill>
              </a:rPr>
              <a:t>2 млн.</a:t>
            </a:r>
            <a:r>
              <a:rPr lang="ru-RU" sz="1600" dirty="0" smtClean="0">
                <a:solidFill>
                  <a:srgbClr val="7DC244">
                    <a:lumMod val="50000"/>
                  </a:srgbClr>
                </a:solidFill>
              </a:rPr>
              <a:t> сотрудников);</a:t>
            </a:r>
          </a:p>
          <a:p>
            <a:pPr marL="285750" indent="-285750">
              <a:spcBef>
                <a:spcPts val="1200"/>
              </a:spcBef>
              <a:buSzPct val="150000"/>
              <a:buFontTx/>
              <a:buBlip>
                <a:blip r:embed="rId5"/>
              </a:buBlip>
            </a:pPr>
            <a:r>
              <a:rPr lang="ru-RU" sz="1600" b="1" dirty="0" smtClean="0">
                <a:solidFill>
                  <a:srgbClr val="7DC244">
                    <a:lumMod val="50000"/>
                  </a:srgbClr>
                </a:solidFill>
              </a:rPr>
              <a:t> ≈</a:t>
            </a:r>
            <a:r>
              <a:rPr lang="ru-RU" sz="1600" dirty="0" smtClean="0">
                <a:solidFill>
                  <a:srgbClr val="7DC244">
                    <a:lumMod val="50000"/>
                  </a:srgbClr>
                </a:solidFill>
              </a:rPr>
              <a:t> </a:t>
            </a:r>
            <a:r>
              <a:rPr lang="ru-RU" sz="1600" b="1" dirty="0" smtClean="0">
                <a:solidFill>
                  <a:srgbClr val="7DC244">
                    <a:lumMod val="50000"/>
                  </a:srgbClr>
                </a:solidFill>
              </a:rPr>
              <a:t>20 тыс. </a:t>
            </a:r>
            <a:r>
              <a:rPr lang="ru-RU" sz="1600" dirty="0" smtClean="0">
                <a:solidFill>
                  <a:srgbClr val="7DC244">
                    <a:lumMod val="50000"/>
                  </a:srgbClr>
                </a:solidFill>
              </a:rPr>
              <a:t>сотрудников Банка, - потенциальных покупателей объектов;</a:t>
            </a:r>
          </a:p>
          <a:p>
            <a:pPr marL="285750" indent="-285750">
              <a:spcBef>
                <a:spcPts val="1200"/>
              </a:spcBef>
              <a:buSzPct val="150000"/>
              <a:buFontTx/>
              <a:buBlip>
                <a:blip r:embed="rId5"/>
              </a:buBlip>
            </a:pPr>
            <a:r>
              <a:rPr lang="ru-RU" sz="1600" b="1" dirty="0" smtClean="0">
                <a:solidFill>
                  <a:srgbClr val="7DC244">
                    <a:lumMod val="50000"/>
                  </a:srgbClr>
                </a:solidFill>
              </a:rPr>
              <a:t> ≈ 12 тыс</a:t>
            </a:r>
            <a:r>
              <a:rPr lang="ru-RU" sz="1600" dirty="0" smtClean="0">
                <a:solidFill>
                  <a:srgbClr val="7DC244">
                    <a:lumMod val="50000"/>
                  </a:srgbClr>
                </a:solidFill>
              </a:rPr>
              <a:t>. штук в месяц выданных кредитов;</a:t>
            </a:r>
          </a:p>
          <a:p>
            <a:pPr marL="285750" indent="-285750">
              <a:spcBef>
                <a:spcPts val="1200"/>
              </a:spcBef>
              <a:buSzPct val="150000"/>
              <a:buFontTx/>
              <a:buBlip>
                <a:blip r:embed="rId5"/>
              </a:buBlip>
            </a:pPr>
            <a:r>
              <a:rPr lang="ru-RU" sz="1600" b="1" dirty="0" smtClean="0">
                <a:solidFill>
                  <a:srgbClr val="7DC244">
                    <a:lumMod val="50000"/>
                  </a:srgbClr>
                </a:solidFill>
              </a:rPr>
              <a:t> ≈</a:t>
            </a:r>
            <a:r>
              <a:rPr lang="ru-RU" sz="1600" dirty="0" smtClean="0">
                <a:solidFill>
                  <a:srgbClr val="7DC244">
                    <a:lumMod val="50000"/>
                  </a:srgbClr>
                </a:solidFill>
              </a:rPr>
              <a:t> </a:t>
            </a:r>
            <a:r>
              <a:rPr lang="ru-RU" sz="1600" b="1" dirty="0" smtClean="0">
                <a:solidFill>
                  <a:srgbClr val="7DC244">
                    <a:lumMod val="50000"/>
                  </a:srgbClr>
                </a:solidFill>
              </a:rPr>
              <a:t>100 тыс. </a:t>
            </a:r>
            <a:r>
              <a:rPr lang="ru-RU" sz="1600" dirty="0" smtClean="0">
                <a:solidFill>
                  <a:srgbClr val="7DC244">
                    <a:lumMod val="50000"/>
                  </a:srgbClr>
                </a:solidFill>
              </a:rPr>
              <a:t>посетителей в неделю раздела «Объекты недвижимости партнеров» на сайте Сбербанка;</a:t>
            </a:r>
          </a:p>
          <a:p>
            <a:pPr marL="285750" indent="-285750">
              <a:spcBef>
                <a:spcPts val="1200"/>
              </a:spcBef>
              <a:buSzPct val="150000"/>
              <a:buFontTx/>
              <a:buBlip>
                <a:blip r:embed="rId5"/>
              </a:buBlip>
            </a:pPr>
            <a:r>
              <a:rPr lang="ru-RU" sz="1600" dirty="0" smtClean="0">
                <a:solidFill>
                  <a:srgbClr val="7DC244">
                    <a:lumMod val="50000"/>
                  </a:srgbClr>
                </a:solidFill>
              </a:rPr>
              <a:t>Комплекс мероприятий для организации совместных продаж с Партнером (</a:t>
            </a:r>
            <a:r>
              <a:rPr lang="ru-RU" sz="1200" i="1" dirty="0" smtClean="0">
                <a:solidFill>
                  <a:srgbClr val="7DC244">
                    <a:lumMod val="50000"/>
                  </a:srgbClr>
                </a:solidFill>
              </a:rPr>
              <a:t>см. приложения</a:t>
            </a:r>
            <a:r>
              <a:rPr lang="ru-RU" sz="1600" dirty="0" smtClean="0">
                <a:solidFill>
                  <a:srgbClr val="7DC244">
                    <a:lumMod val="50000"/>
                  </a:srgbClr>
                </a:solidFill>
              </a:rPr>
              <a:t>).</a:t>
            </a:r>
            <a:endParaRPr lang="ru-RU" sz="1600" dirty="0">
              <a:solidFill>
                <a:srgbClr val="7DC244">
                  <a:lumMod val="50000"/>
                </a:srgbClr>
              </a:solidFill>
            </a:endParaRPr>
          </a:p>
        </p:txBody>
      </p:sp>
      <p:sp>
        <p:nvSpPr>
          <p:cNvPr id="8" name="TextBox 6"/>
          <p:cNvSpPr txBox="1">
            <a:spLocks noChangeArrowheads="1"/>
          </p:cNvSpPr>
          <p:nvPr/>
        </p:nvSpPr>
        <p:spPr bwMode="auto">
          <a:xfrm>
            <a:off x="755576" y="1124744"/>
            <a:ext cx="8208912" cy="323163"/>
          </a:xfrm>
          <a:prstGeom prst="rect">
            <a:avLst/>
          </a:prstGeom>
          <a:noFill/>
          <a:ln w="9525">
            <a:noFill/>
            <a:miter lim="800000"/>
            <a:headEnd/>
            <a:tailEnd/>
          </a:ln>
          <a:extLst/>
        </p:spPr>
        <p:txBody>
          <a:bodyPr vert="horz" wrap="square" lIns="0" tIns="0" rIns="0" bIns="0" numCol="1" anchor="t" anchorCtr="0" compatLnSpc="1">
            <a:prstTxWarp prst="textNoShape">
              <a:avLst/>
            </a:prstTxWarp>
          </a:bodyPr>
          <a:lstStyle>
            <a:lvl1pPr eaLnBrk="0" fontAlgn="base" hangingPunct="0">
              <a:lnSpc>
                <a:spcPct val="90000"/>
              </a:lnSpc>
              <a:spcBef>
                <a:spcPct val="0"/>
              </a:spcBef>
              <a:spcAft>
                <a:spcPct val="0"/>
              </a:spcAft>
              <a:defRPr sz="2000" b="1" baseline="0">
                <a:solidFill>
                  <a:srgbClr val="00703C"/>
                </a:solidFill>
                <a:latin typeface="Arial" pitchFamily="34" charset="0"/>
                <a:ea typeface="Arial" charset="0"/>
                <a:cs typeface="Arial" charset="0"/>
              </a:defRPr>
            </a:lvl1pPr>
            <a:lvl2pPr eaLnBrk="0" fontAlgn="base" hangingPunct="0">
              <a:lnSpc>
                <a:spcPct val="90000"/>
              </a:lnSpc>
              <a:spcBef>
                <a:spcPct val="0"/>
              </a:spcBef>
              <a:spcAft>
                <a:spcPct val="0"/>
              </a:spcAft>
              <a:defRPr sz="2000" b="1">
                <a:solidFill>
                  <a:srgbClr val="00703C"/>
                </a:solidFill>
                <a:latin typeface="Arial" charset="0"/>
                <a:ea typeface="Arial" charset="0"/>
                <a:cs typeface="Arial" charset="0"/>
              </a:defRPr>
            </a:lvl2pPr>
            <a:lvl3pPr eaLnBrk="0" fontAlgn="base" hangingPunct="0">
              <a:lnSpc>
                <a:spcPct val="90000"/>
              </a:lnSpc>
              <a:spcBef>
                <a:spcPct val="0"/>
              </a:spcBef>
              <a:spcAft>
                <a:spcPct val="0"/>
              </a:spcAft>
              <a:defRPr sz="2000" b="1">
                <a:solidFill>
                  <a:srgbClr val="00703C"/>
                </a:solidFill>
                <a:latin typeface="Arial" charset="0"/>
                <a:ea typeface="Arial" charset="0"/>
                <a:cs typeface="Arial" charset="0"/>
              </a:defRPr>
            </a:lvl3pPr>
            <a:lvl4pPr eaLnBrk="0" fontAlgn="base" hangingPunct="0">
              <a:lnSpc>
                <a:spcPct val="90000"/>
              </a:lnSpc>
              <a:spcBef>
                <a:spcPct val="0"/>
              </a:spcBef>
              <a:spcAft>
                <a:spcPct val="0"/>
              </a:spcAft>
              <a:defRPr sz="2000" b="1">
                <a:solidFill>
                  <a:srgbClr val="00703C"/>
                </a:solidFill>
                <a:latin typeface="Arial" charset="0"/>
                <a:ea typeface="Arial" charset="0"/>
                <a:cs typeface="Arial" charset="0"/>
              </a:defRPr>
            </a:lvl4pPr>
            <a:lvl5pPr eaLnBrk="0" fontAlgn="base" hangingPunct="0">
              <a:lnSpc>
                <a:spcPct val="90000"/>
              </a:lnSpc>
              <a:spcBef>
                <a:spcPct val="0"/>
              </a:spcBef>
              <a:spcAft>
                <a:spcPct val="0"/>
              </a:spcAft>
              <a:defRPr sz="2000" b="1">
                <a:solidFill>
                  <a:srgbClr val="00703C"/>
                </a:solidFill>
                <a:latin typeface="Arial" charset="0"/>
                <a:ea typeface="Arial" charset="0"/>
                <a:cs typeface="Arial" charset="0"/>
              </a:defRPr>
            </a:lvl5pPr>
            <a:lvl6pPr marL="457200" fontAlgn="base">
              <a:lnSpc>
                <a:spcPct val="90000"/>
              </a:lnSpc>
              <a:spcBef>
                <a:spcPct val="0"/>
              </a:spcBef>
              <a:spcAft>
                <a:spcPct val="0"/>
              </a:spcAft>
              <a:defRPr sz="2000" b="1">
                <a:solidFill>
                  <a:srgbClr val="007341"/>
                </a:solidFill>
                <a:latin typeface="Arial" charset="0"/>
                <a:ea typeface="ヒラギノ角ゴ Pro W3" pitchFamily="-128" charset="-128"/>
              </a:defRPr>
            </a:lvl6pPr>
            <a:lvl7pPr marL="914400" fontAlgn="base">
              <a:lnSpc>
                <a:spcPct val="90000"/>
              </a:lnSpc>
              <a:spcBef>
                <a:spcPct val="0"/>
              </a:spcBef>
              <a:spcAft>
                <a:spcPct val="0"/>
              </a:spcAft>
              <a:defRPr sz="2000" b="1">
                <a:solidFill>
                  <a:srgbClr val="007341"/>
                </a:solidFill>
                <a:latin typeface="Arial" charset="0"/>
                <a:ea typeface="ヒラギノ角ゴ Pro W3" pitchFamily="-128" charset="-128"/>
              </a:defRPr>
            </a:lvl7pPr>
            <a:lvl8pPr marL="1371600" fontAlgn="base">
              <a:lnSpc>
                <a:spcPct val="90000"/>
              </a:lnSpc>
              <a:spcBef>
                <a:spcPct val="0"/>
              </a:spcBef>
              <a:spcAft>
                <a:spcPct val="0"/>
              </a:spcAft>
              <a:defRPr sz="2000" b="1">
                <a:solidFill>
                  <a:srgbClr val="007341"/>
                </a:solidFill>
                <a:latin typeface="Arial" charset="0"/>
                <a:ea typeface="ヒラギノ角ゴ Pro W3" pitchFamily="-128" charset="-128"/>
              </a:defRPr>
            </a:lvl8pPr>
            <a:lvl9pPr marL="1828800" fontAlgn="base">
              <a:lnSpc>
                <a:spcPct val="90000"/>
              </a:lnSpc>
              <a:spcBef>
                <a:spcPct val="0"/>
              </a:spcBef>
              <a:spcAft>
                <a:spcPct val="0"/>
              </a:spcAft>
              <a:defRPr sz="2000" b="1">
                <a:solidFill>
                  <a:srgbClr val="007341"/>
                </a:solidFill>
                <a:latin typeface="Arial" charset="0"/>
                <a:ea typeface="ヒラギノ角ゴ Pro W3" pitchFamily="-128" charset="-128"/>
              </a:defRPr>
            </a:lvl9pPr>
          </a:lstStyle>
          <a:p>
            <a:pPr algn="ctr" defTabSz="914306"/>
            <a:r>
              <a:rPr lang="ru-RU" sz="1800" dirty="0" smtClean="0"/>
              <a:t>Один из крупнейших территориальных банков Сбербанка России по объему активов и клиентской базе.</a:t>
            </a:r>
          </a:p>
          <a:p>
            <a:pPr algn="ctr" defTabSz="914306"/>
            <a:endParaRPr lang="ru-RU" sz="1800" dirty="0" smtClean="0"/>
          </a:p>
        </p:txBody>
      </p:sp>
    </p:spTree>
    <p:extLst>
      <p:ext uri="{BB962C8B-B14F-4D97-AF65-F5344CB8AC3E}">
        <p14:creationId xmlns:p14="http://schemas.microsoft.com/office/powerpoint/2010/main" xmlns="" val="51238879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4" name="Название 1"/>
          <p:cNvSpPr txBox="1">
            <a:spLocks/>
          </p:cNvSpPr>
          <p:nvPr/>
        </p:nvSpPr>
        <p:spPr bwMode="auto">
          <a:xfrm>
            <a:off x="1057275" y="333375"/>
            <a:ext cx="5603875"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fontAlgn="base" hangingPunct="1">
              <a:lnSpc>
                <a:spcPct val="90000"/>
              </a:lnSpc>
              <a:spcBef>
                <a:spcPct val="0"/>
              </a:spcBef>
              <a:spcAft>
                <a:spcPct val="0"/>
              </a:spcAft>
            </a:pPr>
            <a:endParaRPr lang="ru-RU" sz="1800" b="1" dirty="0">
              <a:solidFill>
                <a:srgbClr val="00703C"/>
              </a:solidFill>
            </a:endParaRPr>
          </a:p>
        </p:txBody>
      </p:sp>
      <p:sp>
        <p:nvSpPr>
          <p:cNvPr id="7" name="Название 1"/>
          <p:cNvSpPr txBox="1">
            <a:spLocks/>
          </p:cNvSpPr>
          <p:nvPr/>
        </p:nvSpPr>
        <p:spPr bwMode="auto">
          <a:xfrm>
            <a:off x="1674688" y="1700808"/>
            <a:ext cx="5603875"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fontAlgn="base" hangingPunct="1">
              <a:lnSpc>
                <a:spcPct val="90000"/>
              </a:lnSpc>
              <a:spcBef>
                <a:spcPct val="0"/>
              </a:spcBef>
              <a:spcAft>
                <a:spcPct val="0"/>
              </a:spcAft>
            </a:pPr>
            <a:r>
              <a:rPr lang="ru-RU" b="1" dirty="0" smtClean="0"/>
              <a:t>С НАМИ ВЫГОДНО:</a:t>
            </a:r>
          </a:p>
          <a:p>
            <a:pPr eaLnBrk="1" fontAlgn="base" hangingPunct="1">
              <a:lnSpc>
                <a:spcPct val="90000"/>
              </a:lnSpc>
              <a:spcBef>
                <a:spcPct val="0"/>
              </a:spcBef>
              <a:spcAft>
                <a:spcPct val="0"/>
              </a:spcAft>
            </a:pPr>
            <a:r>
              <a:rPr lang="ru-RU" sz="2000" b="1" dirty="0" smtClean="0">
                <a:solidFill>
                  <a:srgbClr val="00703C"/>
                </a:solidFill>
              </a:rPr>
              <a:t>АКЦИИ И СПЕЦИАЛЬНЫЕ ПРЕДЛОЖЕНИЯ </a:t>
            </a:r>
            <a:endParaRPr lang="ru-RU" sz="2000" b="1" dirty="0">
              <a:solidFill>
                <a:srgbClr val="00703C"/>
              </a:solidFill>
            </a:endParaRPr>
          </a:p>
        </p:txBody>
      </p:sp>
      <p:sp>
        <p:nvSpPr>
          <p:cNvPr id="8" name="Название 1"/>
          <p:cNvSpPr txBox="1">
            <a:spLocks/>
          </p:cNvSpPr>
          <p:nvPr/>
        </p:nvSpPr>
        <p:spPr bwMode="auto">
          <a:xfrm>
            <a:off x="1674686" y="2708920"/>
            <a:ext cx="5603875"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fontAlgn="base" hangingPunct="1">
              <a:lnSpc>
                <a:spcPct val="90000"/>
              </a:lnSpc>
              <a:spcBef>
                <a:spcPct val="0"/>
              </a:spcBef>
              <a:spcAft>
                <a:spcPct val="0"/>
              </a:spcAft>
            </a:pPr>
            <a:r>
              <a:rPr lang="ru-RU" b="1" dirty="0" smtClean="0"/>
              <a:t>ВРЕМЯ - ДЕНЬГИ:</a:t>
            </a:r>
          </a:p>
          <a:p>
            <a:pPr eaLnBrk="1" fontAlgn="base" hangingPunct="1">
              <a:lnSpc>
                <a:spcPct val="90000"/>
              </a:lnSpc>
              <a:spcBef>
                <a:spcPct val="0"/>
              </a:spcBef>
              <a:spcAft>
                <a:spcPct val="0"/>
              </a:spcAft>
            </a:pPr>
            <a:r>
              <a:rPr lang="ru-RU" sz="2000" b="1" dirty="0" smtClean="0">
                <a:solidFill>
                  <a:srgbClr val="00703C"/>
                </a:solidFill>
              </a:rPr>
              <a:t>ПАРТНЕР ОН-ЛАЙН</a:t>
            </a:r>
            <a:endParaRPr lang="ru-RU" sz="2000" b="1" dirty="0">
              <a:solidFill>
                <a:srgbClr val="00703C"/>
              </a:solidFill>
            </a:endParaRPr>
          </a:p>
        </p:txBody>
      </p:sp>
      <p:sp>
        <p:nvSpPr>
          <p:cNvPr id="9" name="Название 1"/>
          <p:cNvSpPr txBox="1">
            <a:spLocks/>
          </p:cNvSpPr>
          <p:nvPr/>
        </p:nvSpPr>
        <p:spPr bwMode="auto">
          <a:xfrm>
            <a:off x="1674687" y="3764012"/>
            <a:ext cx="5603875"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fontAlgn="base" hangingPunct="1">
              <a:lnSpc>
                <a:spcPct val="90000"/>
              </a:lnSpc>
              <a:spcBef>
                <a:spcPct val="0"/>
              </a:spcBef>
              <a:spcAft>
                <a:spcPct val="0"/>
              </a:spcAft>
            </a:pPr>
            <a:r>
              <a:rPr lang="ru-RU" b="1" dirty="0"/>
              <a:t>БИЗНЕС ДЛЯ </a:t>
            </a:r>
            <a:r>
              <a:rPr lang="ru-RU" b="1" dirty="0" smtClean="0"/>
              <a:t>БИЗНЕСА:</a:t>
            </a:r>
          </a:p>
          <a:p>
            <a:pPr eaLnBrk="1" fontAlgn="base" hangingPunct="1">
              <a:lnSpc>
                <a:spcPct val="90000"/>
              </a:lnSpc>
              <a:spcBef>
                <a:spcPct val="0"/>
              </a:spcBef>
              <a:spcAft>
                <a:spcPct val="0"/>
              </a:spcAft>
            </a:pPr>
            <a:r>
              <a:rPr lang="ru-RU" sz="2000" b="1" dirty="0" smtClean="0">
                <a:solidFill>
                  <a:srgbClr val="00703C"/>
                </a:solidFill>
              </a:rPr>
              <a:t>ОБРАТНЫЙ ПОТОК</a:t>
            </a:r>
            <a:endParaRPr lang="ru-RU" sz="2000" b="1" dirty="0">
              <a:solidFill>
                <a:srgbClr val="00703C"/>
              </a:solidFill>
            </a:endParaRP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 y="174408"/>
            <a:ext cx="1763686" cy="7946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Скругленный прямоугольник 1"/>
          <p:cNvSpPr/>
          <p:nvPr/>
        </p:nvSpPr>
        <p:spPr>
          <a:xfrm>
            <a:off x="881845" y="1821334"/>
            <a:ext cx="490389" cy="432048"/>
          </a:xfrm>
          <a:prstGeom prst="round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Скругленный прямоугольник 11"/>
          <p:cNvSpPr/>
          <p:nvPr/>
        </p:nvSpPr>
        <p:spPr>
          <a:xfrm>
            <a:off x="881845" y="3884538"/>
            <a:ext cx="490389" cy="432048"/>
          </a:xfrm>
          <a:prstGeom prst="round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Скругленный прямоугольник 12"/>
          <p:cNvSpPr/>
          <p:nvPr/>
        </p:nvSpPr>
        <p:spPr>
          <a:xfrm>
            <a:off x="881845" y="2829446"/>
            <a:ext cx="490389" cy="432048"/>
          </a:xfrm>
          <a:prstGeom prst="round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xmlns="" val="13321200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5667" y="4439791"/>
            <a:ext cx="1268061" cy="1413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FFFFFF"/>
              </a:solidFill>
            </a:endParaRPr>
          </a:p>
        </p:txBody>
      </p:sp>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44588" y="2852936"/>
            <a:ext cx="3042549" cy="21602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69063" y="4645863"/>
            <a:ext cx="2891084" cy="21827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Название 1"/>
          <p:cNvSpPr txBox="1">
            <a:spLocks/>
          </p:cNvSpPr>
          <p:nvPr/>
        </p:nvSpPr>
        <p:spPr bwMode="auto">
          <a:xfrm>
            <a:off x="1043608" y="5486309"/>
            <a:ext cx="4825454"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algn="ctr" eaLnBrk="1" fontAlgn="base" hangingPunct="1">
              <a:lnSpc>
                <a:spcPct val="90000"/>
              </a:lnSpc>
              <a:spcBef>
                <a:spcPct val="0"/>
              </a:spcBef>
              <a:spcAft>
                <a:spcPct val="0"/>
              </a:spcAft>
            </a:pPr>
            <a:r>
              <a:rPr lang="ru-RU" sz="1800" b="1" dirty="0" smtClean="0">
                <a:solidFill>
                  <a:srgbClr val="C00000"/>
                </a:solidFill>
              </a:rPr>
              <a:t>АКЦИЯ</a:t>
            </a:r>
            <a:r>
              <a:rPr lang="ru-RU" sz="1800" b="1" dirty="0" smtClean="0">
                <a:solidFill>
                  <a:srgbClr val="00703C"/>
                </a:solidFill>
              </a:rPr>
              <a:t> ДЛЯ УЧИТЕЛЕЙ</a:t>
            </a:r>
            <a:endParaRPr lang="ru-RU" sz="1800" b="1" dirty="0">
              <a:solidFill>
                <a:srgbClr val="00703C"/>
              </a:solidFill>
            </a:endParaRPr>
          </a:p>
        </p:txBody>
      </p:sp>
      <p:sp>
        <p:nvSpPr>
          <p:cNvPr id="10" name="Название 1"/>
          <p:cNvSpPr txBox="1">
            <a:spLocks/>
          </p:cNvSpPr>
          <p:nvPr/>
        </p:nvSpPr>
        <p:spPr bwMode="auto">
          <a:xfrm>
            <a:off x="1374410" y="1678321"/>
            <a:ext cx="4825454"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algn="ctr" eaLnBrk="1" fontAlgn="base" hangingPunct="1">
              <a:lnSpc>
                <a:spcPct val="90000"/>
              </a:lnSpc>
              <a:spcBef>
                <a:spcPct val="0"/>
              </a:spcBef>
              <a:spcAft>
                <a:spcPct val="0"/>
              </a:spcAft>
            </a:pPr>
            <a:r>
              <a:rPr lang="ru-RU" sz="1800" b="1" dirty="0" smtClean="0">
                <a:solidFill>
                  <a:srgbClr val="C00000"/>
                </a:solidFill>
              </a:rPr>
              <a:t>СПЕЦИАЛЬНОЕ ПРЕДЛОЖЕНИЕ</a:t>
            </a:r>
          </a:p>
          <a:p>
            <a:pPr algn="ctr" eaLnBrk="1" fontAlgn="base" hangingPunct="1">
              <a:lnSpc>
                <a:spcPct val="90000"/>
              </a:lnSpc>
              <a:spcBef>
                <a:spcPct val="0"/>
              </a:spcBef>
              <a:spcAft>
                <a:spcPct val="0"/>
              </a:spcAft>
            </a:pPr>
            <a:r>
              <a:rPr lang="ru-RU" sz="1800" b="1" dirty="0" smtClean="0">
                <a:solidFill>
                  <a:srgbClr val="00703C"/>
                </a:solidFill>
              </a:rPr>
              <a:t> </a:t>
            </a:r>
            <a:r>
              <a:rPr lang="ru-RU" sz="1600" b="1" dirty="0" smtClean="0">
                <a:solidFill>
                  <a:srgbClr val="00703C"/>
                </a:solidFill>
              </a:rPr>
              <a:t>ПО ГОТОВОМУ ЖИЛЬЮ</a:t>
            </a:r>
            <a:endParaRPr lang="ru-RU" sz="1600" b="1" dirty="0">
              <a:solidFill>
                <a:srgbClr val="00703C"/>
              </a:solidFill>
            </a:endParaRPr>
          </a:p>
        </p:txBody>
      </p:sp>
      <p:sp>
        <p:nvSpPr>
          <p:cNvPr id="11" name="Название 1"/>
          <p:cNvSpPr txBox="1">
            <a:spLocks/>
          </p:cNvSpPr>
          <p:nvPr/>
        </p:nvSpPr>
        <p:spPr bwMode="auto">
          <a:xfrm>
            <a:off x="4139952" y="3391725"/>
            <a:ext cx="4753446"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algn="ctr" eaLnBrk="1" fontAlgn="base" hangingPunct="1">
              <a:lnSpc>
                <a:spcPct val="90000"/>
              </a:lnSpc>
              <a:spcBef>
                <a:spcPct val="0"/>
              </a:spcBef>
              <a:spcAft>
                <a:spcPct val="0"/>
              </a:spcAft>
            </a:pPr>
            <a:r>
              <a:rPr lang="ru-RU" sz="1800" b="1" dirty="0" smtClean="0">
                <a:solidFill>
                  <a:srgbClr val="C00000"/>
                </a:solidFill>
              </a:rPr>
              <a:t>АКЦИЯ</a:t>
            </a:r>
            <a:r>
              <a:rPr lang="ru-RU" sz="1800" b="1" dirty="0" smtClean="0">
                <a:solidFill>
                  <a:srgbClr val="00703C"/>
                </a:solidFill>
              </a:rPr>
              <a:t> ПО НОВОСТРОЙКАМ</a:t>
            </a:r>
            <a:endParaRPr lang="ru-RU" sz="1800" b="1" dirty="0">
              <a:solidFill>
                <a:srgbClr val="00703C"/>
              </a:solidFill>
            </a:endParaRPr>
          </a:p>
        </p:txBody>
      </p:sp>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869063" y="1092374"/>
            <a:ext cx="2891083" cy="18449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5" name="Название 1"/>
          <p:cNvSpPr txBox="1">
            <a:spLocks/>
          </p:cNvSpPr>
          <p:nvPr/>
        </p:nvSpPr>
        <p:spPr bwMode="auto">
          <a:xfrm>
            <a:off x="1538237" y="289488"/>
            <a:ext cx="5049987" cy="6731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72000" tIns="72000" rIns="72000" bIns="72000" anchor="ctr"/>
          <a:lstStyle>
            <a:lvl1pPr eaLnBrk="0" hangingPunct="0">
              <a:defRPr sz="1400">
                <a:solidFill>
                  <a:schemeClr val="tx1"/>
                </a:solidFill>
                <a:latin typeface="Arial" pitchFamily="34" charset="0"/>
                <a:cs typeface="Arial" pitchFamily="34" charset="0"/>
              </a:defRPr>
            </a:lvl1pPr>
            <a:lvl2pPr marL="742950" indent="-285750" eaLnBrk="0" hangingPunct="0">
              <a:defRPr sz="1400">
                <a:solidFill>
                  <a:schemeClr val="tx1"/>
                </a:solidFill>
                <a:latin typeface="Arial" pitchFamily="34" charset="0"/>
                <a:cs typeface="Arial" pitchFamily="34" charset="0"/>
              </a:defRPr>
            </a:lvl2pPr>
            <a:lvl3pPr marL="1143000" indent="-228600" eaLnBrk="0" hangingPunct="0">
              <a:defRPr sz="1400">
                <a:solidFill>
                  <a:schemeClr val="tx1"/>
                </a:solidFill>
                <a:latin typeface="Arial" pitchFamily="34" charset="0"/>
                <a:cs typeface="Arial" pitchFamily="34" charset="0"/>
              </a:defRPr>
            </a:lvl3pPr>
            <a:lvl4pPr marL="1600200" indent="-228600" eaLnBrk="0" hangingPunct="0">
              <a:defRPr sz="1400">
                <a:solidFill>
                  <a:schemeClr val="tx1"/>
                </a:solidFill>
                <a:latin typeface="Arial" pitchFamily="34" charset="0"/>
                <a:cs typeface="Arial" pitchFamily="34" charset="0"/>
              </a:defRPr>
            </a:lvl4pPr>
            <a:lvl5pPr marL="2057400" indent="-228600" eaLnBrk="0" hangingPunct="0">
              <a:defRPr sz="14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4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4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4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400">
                <a:solidFill>
                  <a:schemeClr val="tx1"/>
                </a:solidFill>
                <a:latin typeface="Arial" pitchFamily="34" charset="0"/>
                <a:cs typeface="Arial" pitchFamily="34" charset="0"/>
              </a:defRPr>
            </a:lvl9pPr>
          </a:lstStyle>
          <a:p>
            <a:pPr eaLnBrk="1" fontAlgn="base" hangingPunct="1">
              <a:lnSpc>
                <a:spcPct val="90000"/>
              </a:lnSpc>
              <a:spcBef>
                <a:spcPct val="0"/>
              </a:spcBef>
              <a:spcAft>
                <a:spcPct val="0"/>
              </a:spcAft>
            </a:pPr>
            <a:r>
              <a:rPr lang="ru-RU" b="1" dirty="0" smtClean="0"/>
              <a:t>С НАМИ ВЫГОДНО:</a:t>
            </a:r>
          </a:p>
          <a:p>
            <a:pPr eaLnBrk="1" fontAlgn="base" hangingPunct="1">
              <a:lnSpc>
                <a:spcPct val="90000"/>
              </a:lnSpc>
              <a:spcBef>
                <a:spcPct val="0"/>
              </a:spcBef>
              <a:spcAft>
                <a:spcPct val="0"/>
              </a:spcAft>
            </a:pPr>
            <a:r>
              <a:rPr lang="ru-RU" sz="1800" b="1" dirty="0" smtClean="0">
                <a:solidFill>
                  <a:srgbClr val="00703C"/>
                </a:solidFill>
              </a:rPr>
              <a:t>АКЦИИ И СПЕЦИАЛЬНЫЕ ПРЕДЛОЖЕНИЯ </a:t>
            </a:r>
            <a:endParaRPr lang="ru-RU" sz="1800" b="1" dirty="0">
              <a:solidFill>
                <a:srgbClr val="00703C"/>
              </a:solidFill>
            </a:endParaRPr>
          </a:p>
        </p:txBody>
      </p:sp>
      <p:grpSp>
        <p:nvGrpSpPr>
          <p:cNvPr id="4" name="Группа 3"/>
          <p:cNvGrpSpPr/>
          <p:nvPr/>
        </p:nvGrpSpPr>
        <p:grpSpPr>
          <a:xfrm>
            <a:off x="1098021" y="5427629"/>
            <a:ext cx="685410" cy="665667"/>
            <a:chOff x="1098021" y="5427629"/>
            <a:chExt cx="685410" cy="665667"/>
          </a:xfrm>
        </p:grpSpPr>
        <p:pic>
          <p:nvPicPr>
            <p:cNvPr id="14" name="Picture 6"/>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098021" y="5427629"/>
              <a:ext cx="665667" cy="6656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9" name="Скругленный прямоугольник 18"/>
            <p:cNvSpPr/>
            <p:nvPr/>
          </p:nvSpPr>
          <p:spPr>
            <a:xfrm>
              <a:off x="1293042" y="5606835"/>
              <a:ext cx="490389" cy="432048"/>
            </a:xfrm>
            <a:prstGeom prst="round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grpSp>
        <p:nvGrpSpPr>
          <p:cNvPr id="20" name="Группа 19"/>
          <p:cNvGrpSpPr/>
          <p:nvPr/>
        </p:nvGrpSpPr>
        <p:grpSpPr>
          <a:xfrm>
            <a:off x="3995936" y="3295997"/>
            <a:ext cx="685410" cy="665667"/>
            <a:chOff x="1098021" y="5427629"/>
            <a:chExt cx="685410" cy="665667"/>
          </a:xfrm>
        </p:grpSpPr>
        <p:pic>
          <p:nvPicPr>
            <p:cNvPr id="21" name="Picture 6"/>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098021" y="5427629"/>
              <a:ext cx="665667" cy="6656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2" name="Скругленный прямоугольник 21"/>
            <p:cNvSpPr/>
            <p:nvPr/>
          </p:nvSpPr>
          <p:spPr>
            <a:xfrm>
              <a:off x="1293042" y="5606835"/>
              <a:ext cx="490389" cy="432048"/>
            </a:xfrm>
            <a:prstGeom prst="round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grpSp>
        <p:nvGrpSpPr>
          <p:cNvPr id="23" name="Группа 22"/>
          <p:cNvGrpSpPr/>
          <p:nvPr/>
        </p:nvGrpSpPr>
        <p:grpSpPr>
          <a:xfrm>
            <a:off x="907716" y="1611679"/>
            <a:ext cx="685410" cy="665667"/>
            <a:chOff x="1098021" y="5427629"/>
            <a:chExt cx="685410" cy="665667"/>
          </a:xfrm>
        </p:grpSpPr>
        <p:pic>
          <p:nvPicPr>
            <p:cNvPr id="24" name="Picture 6"/>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098021" y="5427629"/>
              <a:ext cx="665667" cy="6656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5" name="Скругленный прямоугольник 24"/>
            <p:cNvSpPr/>
            <p:nvPr/>
          </p:nvSpPr>
          <p:spPr>
            <a:xfrm>
              <a:off x="1293042" y="5606835"/>
              <a:ext cx="490389" cy="432048"/>
            </a:xfrm>
            <a:prstGeom prst="round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spTree>
    <p:extLst>
      <p:ext uri="{BB962C8B-B14F-4D97-AF65-F5344CB8AC3E}">
        <p14:creationId xmlns:p14="http://schemas.microsoft.com/office/powerpoint/2010/main" xmlns="" val="15238022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3259" t="9473" r="19183" b="1050"/>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80833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3476" t="9537" r="19362"/>
          <a:stretch/>
        </p:blipFill>
        <p:spPr bwMode="auto">
          <a:xfrm>
            <a:off x="0" y="0"/>
            <a:ext cx="9365063" cy="70953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Прямоугольник 1"/>
          <p:cNvSpPr/>
          <p:nvPr/>
        </p:nvSpPr>
        <p:spPr bwMode="auto">
          <a:xfrm>
            <a:off x="8239432" y="6430296"/>
            <a:ext cx="1125631" cy="314633"/>
          </a:xfrm>
          <a:prstGeom prst="rect">
            <a:avLst/>
          </a:prstGeom>
          <a:solidFill>
            <a:schemeClr val="bg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ru-RU" sz="2400" dirty="0" smtClean="0">
              <a:solidFill>
                <a:srgbClr val="000000"/>
              </a:solidFill>
              <a:ea typeface="ヒラギノ角ゴ Pro W3" pitchFamily="-128" charset="-128"/>
            </a:endParaRPr>
          </a:p>
        </p:txBody>
      </p:sp>
    </p:spTree>
    <p:extLst>
      <p:ext uri="{BB962C8B-B14F-4D97-AF65-F5344CB8AC3E}">
        <p14:creationId xmlns:p14="http://schemas.microsoft.com/office/powerpoint/2010/main" xmlns="" val="30977145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3725" t="9571" r="19169" b="1231"/>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Прямоугольник 1"/>
          <p:cNvSpPr/>
          <p:nvPr/>
        </p:nvSpPr>
        <p:spPr bwMode="auto">
          <a:xfrm>
            <a:off x="8003458" y="6233652"/>
            <a:ext cx="1140542" cy="40312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ru-RU" sz="2400" dirty="0" smtClean="0">
              <a:solidFill>
                <a:srgbClr val="000000"/>
              </a:solidFill>
              <a:ea typeface="ヒラギノ角ゴ Pro W3" pitchFamily="-128" charset="-128"/>
            </a:endParaRPr>
          </a:p>
        </p:txBody>
      </p:sp>
    </p:spTree>
    <p:extLst>
      <p:ext uri="{BB962C8B-B14F-4D97-AF65-F5344CB8AC3E}">
        <p14:creationId xmlns:p14="http://schemas.microsoft.com/office/powerpoint/2010/main" xmlns="" val="35008088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Прямоугольник 20"/>
          <p:cNvSpPr/>
          <p:nvPr/>
        </p:nvSpPr>
        <p:spPr bwMode="auto">
          <a:xfrm>
            <a:off x="2851150" y="3740150"/>
            <a:ext cx="5969000" cy="481013"/>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a:lstStyle/>
          <a:p>
            <a:pPr marL="285750" indent="-285750" eaLnBrk="0" hangingPunct="0">
              <a:lnSpc>
                <a:spcPct val="90000"/>
              </a:lnSpc>
              <a:buFont typeface="Wingdings" panose="05000000000000000000" pitchFamily="2" charset="2"/>
              <a:buChar char="Ø"/>
              <a:defRPr/>
            </a:pPr>
            <a:r>
              <a:rPr lang="ru-RU" sz="1400" b="1" dirty="0">
                <a:solidFill>
                  <a:srgbClr val="2B5E28"/>
                </a:solidFill>
              </a:rPr>
              <a:t>Приобретение строящегося жилья</a:t>
            </a:r>
          </a:p>
          <a:p>
            <a:pPr marL="285750" indent="-285750" eaLnBrk="0" hangingPunct="0">
              <a:lnSpc>
                <a:spcPct val="90000"/>
              </a:lnSpc>
              <a:buFont typeface="Wingdings" panose="05000000000000000000" pitchFamily="2" charset="2"/>
              <a:buChar char="Ø"/>
              <a:defRPr/>
            </a:pPr>
            <a:r>
              <a:rPr lang="ru-RU" sz="1400" b="1" dirty="0">
                <a:solidFill>
                  <a:srgbClr val="2B5E28"/>
                </a:solidFill>
              </a:rPr>
              <a:t>Приобретение готового жилья</a:t>
            </a:r>
          </a:p>
        </p:txBody>
      </p:sp>
      <p:pic>
        <p:nvPicPr>
          <p:cNvPr id="4099" name="Picture 2"/>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1079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4100" name="Line 3"/>
          <p:cNvSpPr>
            <a:spLocks noChangeShapeType="1"/>
          </p:cNvSpPr>
          <p:nvPr/>
        </p:nvSpPr>
        <p:spPr bwMode="auto">
          <a:xfrm flipH="1">
            <a:off x="2355850" y="214313"/>
            <a:ext cx="1588" cy="571500"/>
          </a:xfrm>
          <a:prstGeom prst="line">
            <a:avLst/>
          </a:prstGeom>
          <a:noFill/>
          <a:ln w="12700">
            <a:solidFill>
              <a:srgbClr val="008A3E"/>
            </a:solidFill>
            <a:round/>
            <a:headEnd/>
            <a:tailEnd/>
          </a:ln>
          <a:extLst>
            <a:ext uri="{909E8E84-426E-40DD-AFC4-6F175D3DCCD1}">
              <a14:hiddenFill xmlns:a14="http://schemas.microsoft.com/office/drawing/2010/main" xmlns="">
                <a:noFill/>
              </a14:hiddenFill>
            </a:ext>
          </a:extLst>
        </p:spPr>
        <p:txBody>
          <a:bodyPr lIns="0" tIns="0" rIns="0" bIns="0"/>
          <a:lstStyle/>
          <a:p>
            <a:pPr eaLnBrk="0" hangingPunct="0">
              <a:lnSpc>
                <a:spcPct val="90000"/>
              </a:lnSpc>
            </a:pPr>
            <a:endParaRPr lang="ru-RU" sz="1200" dirty="0" smtClean="0">
              <a:solidFill>
                <a:srgbClr val="FFFFFF"/>
              </a:solidFill>
            </a:endParaRPr>
          </a:p>
        </p:txBody>
      </p:sp>
      <p:sp>
        <p:nvSpPr>
          <p:cNvPr id="123908" name="Rectangle 4"/>
          <p:cNvSpPr>
            <a:spLocks/>
          </p:cNvSpPr>
          <p:nvPr/>
        </p:nvSpPr>
        <p:spPr bwMode="auto">
          <a:xfrm>
            <a:off x="2613025" y="260350"/>
            <a:ext cx="6530975" cy="720725"/>
          </a:xfrm>
          <a:prstGeom prst="rect">
            <a:avLst/>
          </a:prstGeom>
          <a:noFill/>
          <a:ln w="12700">
            <a:noFill/>
            <a:miter lim="800000"/>
            <a:headEnd/>
            <a:tailEnd/>
          </a:ln>
        </p:spPr>
        <p:txBody>
          <a:bodyPr lIns="0" tIns="0" rIns="40639" bIns="0" anchor="ctr"/>
          <a:lstStyle/>
          <a:p>
            <a:pPr marL="39688" eaLnBrk="0" hangingPunct="0">
              <a:lnSpc>
                <a:spcPct val="90000"/>
              </a:lnSpc>
              <a:defRPr/>
            </a:pPr>
            <a:endParaRPr lang="ru-RU" sz="1200" b="1" dirty="0">
              <a:solidFill>
                <a:srgbClr val="333333"/>
              </a:solidFill>
              <a:effectLst>
                <a:outerShdw blurRad="38100" dist="38100" dir="2700000" algn="tl">
                  <a:srgbClr val="C0C0C0"/>
                </a:outerShdw>
              </a:effectLst>
              <a:sym typeface="Arial" charset="0"/>
            </a:endParaRPr>
          </a:p>
        </p:txBody>
      </p:sp>
      <p:sp>
        <p:nvSpPr>
          <p:cNvPr id="123909" name="Rectangle 5"/>
          <p:cNvSpPr>
            <a:spLocks/>
          </p:cNvSpPr>
          <p:nvPr/>
        </p:nvSpPr>
        <p:spPr bwMode="auto">
          <a:xfrm>
            <a:off x="2376488" y="160338"/>
            <a:ext cx="7200900" cy="646112"/>
          </a:xfrm>
          <a:prstGeom prst="rect">
            <a:avLst/>
          </a:prstGeom>
          <a:noFill/>
          <a:ln w="12700">
            <a:noFill/>
            <a:miter lim="800000"/>
            <a:headEnd/>
            <a:tailEnd/>
          </a:ln>
          <a:effectLst/>
        </p:spPr>
        <p:txBody>
          <a:bodyPr>
            <a:spAutoFit/>
          </a:bodyPr>
          <a:lstStyle/>
          <a:p>
            <a:pPr marL="228600" indent="-228600" eaLnBrk="0" hangingPunct="0">
              <a:lnSpc>
                <a:spcPct val="90000"/>
              </a:lnSpc>
              <a:defRPr/>
            </a:pPr>
            <a:endParaRPr lang="ru-RU" sz="2000" b="1" dirty="0">
              <a:solidFill>
                <a:srgbClr val="333333"/>
              </a:solidFill>
              <a:effectLst>
                <a:outerShdw blurRad="38100" dist="38100" dir="2700000" algn="tl">
                  <a:srgbClr val="C0C0C0"/>
                </a:outerShdw>
              </a:effectLst>
            </a:endParaRPr>
          </a:p>
          <a:p>
            <a:pPr marL="228600" indent="-228600" eaLnBrk="0" hangingPunct="0">
              <a:lnSpc>
                <a:spcPct val="90000"/>
              </a:lnSpc>
              <a:defRPr/>
            </a:pPr>
            <a:r>
              <a:rPr lang="ru-RU" sz="2000" b="1" dirty="0">
                <a:solidFill>
                  <a:srgbClr val="7DC244">
                    <a:lumMod val="50000"/>
                  </a:srgbClr>
                </a:solidFill>
                <a:cs typeface="Arial" pitchFamily="34" charset="0"/>
              </a:rPr>
              <a:t>Ипотека по 2-м документам</a:t>
            </a:r>
          </a:p>
        </p:txBody>
      </p:sp>
      <p:sp>
        <p:nvSpPr>
          <p:cNvPr id="14" name="Скругленный прямоугольник 13"/>
          <p:cNvSpPr/>
          <p:nvPr/>
        </p:nvSpPr>
        <p:spPr bwMode="auto">
          <a:xfrm>
            <a:off x="728663" y="1052513"/>
            <a:ext cx="1663700" cy="935037"/>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a:lstStyle/>
          <a:p>
            <a:pPr eaLnBrk="0" hangingPunct="0">
              <a:defRPr/>
            </a:pPr>
            <a:r>
              <a:rPr lang="ru-RU" sz="1400" dirty="0">
                <a:solidFill>
                  <a:srgbClr val="000000"/>
                </a:solidFill>
                <a:ea typeface="ヒラギノ角ゴ Pro W3" pitchFamily="-128" charset="-128"/>
              </a:rPr>
              <a:t>Срок действия: 0</a:t>
            </a:r>
            <a:r>
              <a:rPr lang="en-US" sz="1400" dirty="0">
                <a:solidFill>
                  <a:srgbClr val="000000"/>
                </a:solidFill>
                <a:ea typeface="ヒラギノ角ゴ Pro W3" pitchFamily="-128" charset="-128"/>
              </a:rPr>
              <a:t>2</a:t>
            </a:r>
            <a:r>
              <a:rPr lang="ru-RU" sz="1400" dirty="0">
                <a:solidFill>
                  <a:srgbClr val="000000"/>
                </a:solidFill>
                <a:ea typeface="ヒラギノ角ゴ Pro W3" pitchFamily="-128" charset="-128"/>
              </a:rPr>
              <a:t>.04.2014 – </a:t>
            </a:r>
            <a:r>
              <a:rPr lang="en-US" sz="1400" dirty="0">
                <a:solidFill>
                  <a:srgbClr val="000000"/>
                </a:solidFill>
                <a:ea typeface="ヒラギノ角ゴ Pro W3" pitchFamily="-128" charset="-128"/>
              </a:rPr>
              <a:t>01</a:t>
            </a:r>
            <a:r>
              <a:rPr lang="ru-RU" sz="1400" dirty="0">
                <a:solidFill>
                  <a:srgbClr val="000000"/>
                </a:solidFill>
                <a:ea typeface="ヒラギノ角ゴ Pro W3" pitchFamily="-128" charset="-128"/>
              </a:rPr>
              <a:t>.</a:t>
            </a:r>
            <a:r>
              <a:rPr lang="en-US" sz="1400" dirty="0">
                <a:solidFill>
                  <a:srgbClr val="000000"/>
                </a:solidFill>
                <a:ea typeface="ヒラギノ角ゴ Pro W3" pitchFamily="-128" charset="-128"/>
              </a:rPr>
              <a:t>06</a:t>
            </a:r>
            <a:r>
              <a:rPr lang="ru-RU" sz="1400" dirty="0">
                <a:solidFill>
                  <a:srgbClr val="000000"/>
                </a:solidFill>
                <a:ea typeface="ヒラギノ角ゴ Pro W3" pitchFamily="-128" charset="-128"/>
              </a:rPr>
              <a:t>.</a:t>
            </a:r>
            <a:r>
              <a:rPr lang="en-US" sz="1400" dirty="0">
                <a:solidFill>
                  <a:srgbClr val="000000"/>
                </a:solidFill>
                <a:ea typeface="ヒラギノ角ゴ Pro W3" pitchFamily="-128" charset="-128"/>
              </a:rPr>
              <a:t>2016</a:t>
            </a:r>
            <a:endParaRPr lang="ru-RU" sz="1400" dirty="0">
              <a:solidFill>
                <a:srgbClr val="000000"/>
              </a:solidFill>
              <a:ea typeface="ヒラギノ角ゴ Pro W3" pitchFamily="-128" charset="-128"/>
            </a:endParaRPr>
          </a:p>
        </p:txBody>
      </p:sp>
      <p:sp>
        <p:nvSpPr>
          <p:cNvPr id="27" name="TextBox 26"/>
          <p:cNvSpPr txBox="1"/>
          <p:nvPr/>
        </p:nvSpPr>
        <p:spPr>
          <a:xfrm>
            <a:off x="2692400" y="2968625"/>
            <a:ext cx="5688013" cy="368300"/>
          </a:xfrm>
          <a:prstGeom prst="rect">
            <a:avLst/>
          </a:prstGeom>
          <a:noFill/>
        </p:spPr>
        <p:txBody>
          <a:bodyPr>
            <a:spAutoFit/>
          </a:bodyPr>
          <a:lstStyle/>
          <a:p>
            <a:pPr>
              <a:defRPr/>
            </a:pPr>
            <a:r>
              <a:rPr lang="ru-RU" sz="2000" kern="0" dirty="0">
                <a:solidFill>
                  <a:srgbClr val="000000"/>
                </a:solidFill>
              </a:rPr>
              <a:t>+ один из                   =   «Жилищный кредит»</a:t>
            </a:r>
          </a:p>
        </p:txBody>
      </p:sp>
      <p:pic>
        <p:nvPicPr>
          <p:cNvPr id="4105" name="Picture 10" descr="29_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809010">
            <a:off x="4035425" y="2644775"/>
            <a:ext cx="506413" cy="636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6" name="Picture 2" descr="C:\Documents and Settings\Popova-UI\Мои документы\! Попова\! Персонал\создание УММ\пакет для разработки УММ\картинки для создания презентаций\Бланки документов\пенс.свид-во.bmp"/>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707750">
            <a:off x="4454525" y="2600325"/>
            <a:ext cx="582613" cy="39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7" name="Picture 2" descr="C:\Documents and Settings\Popova-UI\Мои документы\! Попова\! Персонал\создание УММ\пакет для разработки УММ\картинки для создания презентаций\Бланки документов\водительское 2.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989388" y="3175000"/>
            <a:ext cx="946150" cy="54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8" name="Picture 3" descr="C:\Documents and Settings\Popova-UI\Мои документы\! Попова\! Персонал\создание УММ\пакет для разработки УММ\картинки для создания презентаций\Бланки документов\загранпаспорт.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573588" y="2913063"/>
            <a:ext cx="495300"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9" name="Picture 125" descr="30831949"/>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044700" y="2738438"/>
            <a:ext cx="609600" cy="887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Скругленный прямоугольник 16"/>
          <p:cNvSpPr/>
          <p:nvPr/>
        </p:nvSpPr>
        <p:spPr bwMode="auto">
          <a:xfrm>
            <a:off x="3419872" y="1124745"/>
            <a:ext cx="4032448" cy="864096"/>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defRPr/>
            </a:pPr>
            <a:r>
              <a:rPr lang="ru-RU" sz="1600" b="1" dirty="0">
                <a:solidFill>
                  <a:srgbClr val="000000"/>
                </a:solidFill>
                <a:ea typeface="ヒラギノ角ゴ Pro W3" pitchFamily="-128" charset="-128"/>
              </a:rPr>
              <a:t>НЕ ТРЕБУЮТСЯ ДОКУМЕНТЫ:</a:t>
            </a:r>
          </a:p>
          <a:p>
            <a:pPr marL="285750" indent="-285750" eaLnBrk="0" hangingPunct="0">
              <a:buFont typeface="Wingdings" panose="05000000000000000000" pitchFamily="2" charset="2"/>
              <a:buChar char="Ø"/>
              <a:defRPr/>
            </a:pPr>
            <a:r>
              <a:rPr lang="ru-RU" sz="1600" dirty="0">
                <a:solidFill>
                  <a:srgbClr val="000000"/>
                </a:solidFill>
                <a:ea typeface="ヒラギノ角ゴ Pro W3" pitchFamily="-128" charset="-128"/>
              </a:rPr>
              <a:t>подтверждающие доход</a:t>
            </a:r>
          </a:p>
          <a:p>
            <a:pPr marL="285750" indent="-285750" eaLnBrk="0" hangingPunct="0">
              <a:buFont typeface="Wingdings" panose="05000000000000000000" pitchFamily="2" charset="2"/>
              <a:buChar char="Ø"/>
              <a:defRPr/>
            </a:pPr>
            <a:r>
              <a:rPr lang="ru-RU" sz="1600" dirty="0">
                <a:solidFill>
                  <a:srgbClr val="000000"/>
                </a:solidFill>
                <a:ea typeface="ヒラギノ角ゴ Pro W3" pitchFamily="-128" charset="-128"/>
              </a:rPr>
              <a:t>трудоустройство</a:t>
            </a:r>
          </a:p>
        </p:txBody>
      </p:sp>
      <p:sp>
        <p:nvSpPr>
          <p:cNvPr id="18" name="Прямоугольник 17"/>
          <p:cNvSpPr/>
          <p:nvPr/>
        </p:nvSpPr>
        <p:spPr bwMode="auto">
          <a:xfrm>
            <a:off x="1560513" y="2060575"/>
            <a:ext cx="6819900" cy="449263"/>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nchor="ctr"/>
          <a:lstStyle/>
          <a:p>
            <a:pPr algn="ctr" eaLnBrk="0" hangingPunct="0">
              <a:defRPr/>
            </a:pPr>
            <a:r>
              <a:rPr lang="ru-RU" dirty="0">
                <a:solidFill>
                  <a:srgbClr val="FF0000"/>
                </a:solidFill>
                <a:ea typeface="ヒラギノ角ゴ Pro W3" pitchFamily="-128" charset="-128"/>
              </a:rPr>
              <a:t>Теперь можно подать заявку в первый визит клиента</a:t>
            </a:r>
          </a:p>
        </p:txBody>
      </p:sp>
      <p:pic>
        <p:nvPicPr>
          <p:cNvPr id="4114" name="Picture 3"/>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7885113" y="2060575"/>
            <a:ext cx="431800" cy="473075"/>
          </a:xfrm>
          <a:prstGeom prst="rect">
            <a:avLst/>
          </a:prstGeom>
          <a:noFill/>
          <a:ln>
            <a:noFill/>
          </a:ln>
          <a:effectLst/>
          <a:extLst>
            <a:ext uri="{909E8E84-426E-40DD-AFC4-6F175D3DCCD1}">
              <a14:hiddenFill xmlns:a14="http://schemas.microsoft.com/office/drawing/2010/main" xmlns="">
                <a:gradFill rotWithShape="1">
                  <a:gsLst>
                    <a:gs pos="0">
                      <a:schemeClr val="bg1"/>
                    </a:gs>
                    <a:gs pos="100000">
                      <a:srgbClr val="7DC244"/>
                    </a:gs>
                  </a:gsLst>
                  <a:lin ang="0" scaled="1"/>
                </a:gra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17961" dir="2700000" algn="ctr" rotWithShape="0">
                    <a:srgbClr val="999999"/>
                  </a:outerShdw>
                </a:effectLst>
              </a14:hiddenEffects>
            </a:ext>
          </a:extLst>
        </p:spPr>
      </p:pic>
      <p:sp>
        <p:nvSpPr>
          <p:cNvPr id="4115" name="Прямоугольник 18"/>
          <p:cNvSpPr>
            <a:spLocks noChangeArrowheads="1"/>
          </p:cNvSpPr>
          <p:nvPr/>
        </p:nvSpPr>
        <p:spPr bwMode="auto">
          <a:xfrm>
            <a:off x="6596063" y="3800475"/>
            <a:ext cx="2136775" cy="360363"/>
          </a:xfrm>
          <a:prstGeom prst="rect">
            <a:avLst/>
          </a:prstGeom>
          <a:noFill/>
          <a:ln w="28575" algn="ctr">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nchor="ctr"/>
          <a:lstStyle/>
          <a:p>
            <a:pPr eaLnBrk="0" hangingPunct="0"/>
            <a:r>
              <a:rPr lang="ru-RU" altLang="ru-RU" sz="1200" b="1" dirty="0" smtClean="0">
                <a:solidFill>
                  <a:srgbClr val="FF0000"/>
                </a:solidFill>
                <a:ea typeface="ヒラギノ角ゴ Pro W3"/>
                <a:cs typeface="ヒラギノ角ゴ Pro W3"/>
              </a:rPr>
              <a:t>+ распространяется на ВСЕ действующие Акции</a:t>
            </a:r>
          </a:p>
        </p:txBody>
      </p:sp>
      <p:sp>
        <p:nvSpPr>
          <p:cNvPr id="22" name="Скругленный прямоугольник 21"/>
          <p:cNvSpPr/>
          <p:nvPr/>
        </p:nvSpPr>
        <p:spPr bwMode="auto">
          <a:xfrm>
            <a:off x="834908" y="3740228"/>
            <a:ext cx="1872208" cy="48085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lnSpc>
                <a:spcPct val="90000"/>
              </a:lnSpc>
              <a:defRPr/>
            </a:pPr>
            <a:r>
              <a:rPr lang="ru-RU" sz="1600" dirty="0">
                <a:solidFill>
                  <a:srgbClr val="FFFFFF"/>
                </a:solidFill>
              </a:rPr>
              <a:t>Продукты кредитования</a:t>
            </a:r>
          </a:p>
        </p:txBody>
      </p:sp>
      <p:sp>
        <p:nvSpPr>
          <p:cNvPr id="45" name="Прямоугольник 44"/>
          <p:cNvSpPr/>
          <p:nvPr/>
        </p:nvSpPr>
        <p:spPr bwMode="auto">
          <a:xfrm>
            <a:off x="2851150" y="4316413"/>
            <a:ext cx="5969000" cy="481012"/>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anchor="ctr"/>
          <a:lstStyle/>
          <a:p>
            <a:pPr algn="ctr" eaLnBrk="0" hangingPunct="0">
              <a:lnSpc>
                <a:spcPct val="90000"/>
              </a:lnSpc>
              <a:defRPr/>
            </a:pPr>
            <a:r>
              <a:rPr lang="ru-RU" sz="1400" b="1" dirty="0">
                <a:solidFill>
                  <a:srgbClr val="2B5E28"/>
                </a:solidFill>
              </a:rPr>
              <a:t>базовые ставки, увеличенные </a:t>
            </a:r>
            <a:r>
              <a:rPr lang="ru-RU" sz="1400" b="1" dirty="0">
                <a:solidFill>
                  <a:srgbClr val="FF0000"/>
                </a:solidFill>
              </a:rPr>
              <a:t>ВСЕГО на 0,5 п.п.</a:t>
            </a:r>
          </a:p>
        </p:txBody>
      </p:sp>
      <p:sp>
        <p:nvSpPr>
          <p:cNvPr id="46" name="Скругленный прямоугольник 45"/>
          <p:cNvSpPr/>
          <p:nvPr/>
        </p:nvSpPr>
        <p:spPr bwMode="auto">
          <a:xfrm>
            <a:off x="834908" y="4316293"/>
            <a:ext cx="1872208" cy="48085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lnSpc>
                <a:spcPct val="90000"/>
              </a:lnSpc>
              <a:defRPr/>
            </a:pPr>
            <a:r>
              <a:rPr lang="ru-RU" sz="1600" dirty="0">
                <a:solidFill>
                  <a:srgbClr val="FFFFFF"/>
                </a:solidFill>
              </a:rPr>
              <a:t>Процентные ставки</a:t>
            </a:r>
          </a:p>
        </p:txBody>
      </p:sp>
      <p:sp>
        <p:nvSpPr>
          <p:cNvPr id="51" name="Прямоугольник 50"/>
          <p:cNvSpPr/>
          <p:nvPr/>
        </p:nvSpPr>
        <p:spPr bwMode="auto">
          <a:xfrm>
            <a:off x="2851150" y="4892675"/>
            <a:ext cx="5969000" cy="481013"/>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anchor="ctr"/>
          <a:lstStyle/>
          <a:p>
            <a:pPr algn="ctr" eaLnBrk="0" hangingPunct="0">
              <a:lnSpc>
                <a:spcPct val="90000"/>
              </a:lnSpc>
              <a:defRPr/>
            </a:pPr>
            <a:r>
              <a:rPr lang="ru-RU" sz="1400" b="1" dirty="0">
                <a:solidFill>
                  <a:srgbClr val="2B5E28"/>
                </a:solidFill>
              </a:rPr>
              <a:t>от 40%</a:t>
            </a:r>
          </a:p>
        </p:txBody>
      </p:sp>
      <p:sp>
        <p:nvSpPr>
          <p:cNvPr id="52" name="Скругленный прямоугольник 51"/>
          <p:cNvSpPr/>
          <p:nvPr/>
        </p:nvSpPr>
        <p:spPr bwMode="auto">
          <a:xfrm>
            <a:off x="834908" y="4892357"/>
            <a:ext cx="1872208" cy="48085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lnSpc>
                <a:spcPct val="90000"/>
              </a:lnSpc>
              <a:defRPr/>
            </a:pPr>
            <a:r>
              <a:rPr lang="ru-RU" sz="1600" dirty="0">
                <a:solidFill>
                  <a:srgbClr val="FFFFFF"/>
                </a:solidFill>
              </a:rPr>
              <a:t>Первоначальный взнос</a:t>
            </a:r>
          </a:p>
        </p:txBody>
      </p:sp>
      <p:sp>
        <p:nvSpPr>
          <p:cNvPr id="53" name="Прямоугольник 52"/>
          <p:cNvSpPr/>
          <p:nvPr/>
        </p:nvSpPr>
        <p:spPr bwMode="auto">
          <a:xfrm>
            <a:off x="2851150" y="5468938"/>
            <a:ext cx="5969000" cy="481012"/>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anchor="ctr"/>
          <a:lstStyle/>
          <a:p>
            <a:pPr marL="628650" lvl="1" indent="-171450">
              <a:buFont typeface="Wingdings" panose="05000000000000000000" pitchFamily="2" charset="2"/>
              <a:buChar char="Ø"/>
              <a:defRPr/>
            </a:pPr>
            <a:r>
              <a:rPr lang="ru-RU" sz="1000" b="1" i="1" dirty="0">
                <a:solidFill>
                  <a:srgbClr val="FF0000"/>
                </a:solidFill>
                <a:cs typeface="Arial" pitchFamily="34" charset="0"/>
              </a:rPr>
              <a:t>до  15 000 000 руб. / 470 000 USD / 340 000 EUR</a:t>
            </a:r>
            <a:r>
              <a:rPr lang="ru-RU" sz="1000" b="1" i="1" dirty="0">
                <a:solidFill>
                  <a:srgbClr val="000000"/>
                </a:solidFill>
                <a:cs typeface="Arial" pitchFamily="34" charset="0"/>
              </a:rPr>
              <a:t> </a:t>
            </a:r>
            <a:r>
              <a:rPr lang="ru-RU" sz="800" i="1" dirty="0">
                <a:solidFill>
                  <a:srgbClr val="2B5E28"/>
                </a:solidFill>
                <a:cs typeface="Arial" pitchFamily="34" charset="0"/>
              </a:rPr>
              <a:t>на объекты в г. Москва и Санкт-Петербург </a:t>
            </a:r>
          </a:p>
          <a:p>
            <a:pPr marL="628650" lvl="1" indent="-171450">
              <a:buFont typeface="Wingdings" panose="05000000000000000000" pitchFamily="2" charset="2"/>
              <a:buChar char="Ø"/>
              <a:defRPr/>
            </a:pPr>
            <a:r>
              <a:rPr lang="ru-RU" sz="800" i="1" dirty="0">
                <a:solidFill>
                  <a:srgbClr val="FF0000"/>
                </a:solidFill>
                <a:cs typeface="Arial" pitchFamily="34" charset="0"/>
              </a:rPr>
              <a:t> </a:t>
            </a:r>
            <a:r>
              <a:rPr lang="ru-RU" sz="1000" b="1" i="1" dirty="0">
                <a:solidFill>
                  <a:srgbClr val="FF0000"/>
                </a:solidFill>
                <a:cs typeface="Arial" pitchFamily="34" charset="0"/>
              </a:rPr>
              <a:t>до 8 000 000 руб. / 250 000 USD / 180 000 EUR  </a:t>
            </a:r>
            <a:r>
              <a:rPr lang="ru-RU" sz="800" i="1" dirty="0">
                <a:solidFill>
                  <a:srgbClr val="2B5E28"/>
                </a:solidFill>
                <a:cs typeface="Arial" pitchFamily="34" charset="0"/>
              </a:rPr>
              <a:t>- на иные объекты </a:t>
            </a:r>
          </a:p>
        </p:txBody>
      </p:sp>
      <p:sp>
        <p:nvSpPr>
          <p:cNvPr id="54" name="Скругленный прямоугольник 53"/>
          <p:cNvSpPr/>
          <p:nvPr/>
        </p:nvSpPr>
        <p:spPr bwMode="auto">
          <a:xfrm>
            <a:off x="834908" y="5468421"/>
            <a:ext cx="1872208" cy="48085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lnSpc>
                <a:spcPct val="90000"/>
              </a:lnSpc>
              <a:defRPr/>
            </a:pPr>
            <a:r>
              <a:rPr lang="ru-RU" sz="1600" dirty="0">
                <a:solidFill>
                  <a:srgbClr val="FFFFFF"/>
                </a:solidFill>
              </a:rPr>
              <a:t>Максимальная сумма</a:t>
            </a:r>
          </a:p>
        </p:txBody>
      </p:sp>
      <p:sp>
        <p:nvSpPr>
          <p:cNvPr id="57" name="Прямоугольник 56"/>
          <p:cNvSpPr/>
          <p:nvPr/>
        </p:nvSpPr>
        <p:spPr bwMode="auto">
          <a:xfrm>
            <a:off x="2851150" y="6045200"/>
            <a:ext cx="5969000" cy="479425"/>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anchor="ctr"/>
          <a:lstStyle/>
          <a:p>
            <a:pPr algn="ctr" eaLnBrk="0" hangingPunct="0">
              <a:lnSpc>
                <a:spcPct val="90000"/>
              </a:lnSpc>
              <a:defRPr/>
            </a:pPr>
            <a:r>
              <a:rPr lang="ru-RU" sz="1400" b="1" dirty="0">
                <a:solidFill>
                  <a:srgbClr val="2B5E28"/>
                </a:solidFill>
              </a:rPr>
              <a:t>от 3 мес. до 360 мес.</a:t>
            </a:r>
          </a:p>
          <a:p>
            <a:pPr algn="ctr" eaLnBrk="0" hangingPunct="0">
              <a:lnSpc>
                <a:spcPct val="90000"/>
              </a:lnSpc>
              <a:defRPr/>
            </a:pPr>
            <a:r>
              <a:rPr lang="ru-RU" sz="1400" b="1" dirty="0">
                <a:solidFill>
                  <a:srgbClr val="2B5E28"/>
                </a:solidFill>
              </a:rPr>
              <a:t>до исполнения старшему из Созаемщиков/Заемщику </a:t>
            </a:r>
            <a:r>
              <a:rPr lang="ru-RU" sz="1400" b="1" dirty="0">
                <a:solidFill>
                  <a:srgbClr val="FF0000"/>
                </a:solidFill>
              </a:rPr>
              <a:t>65 лет</a:t>
            </a:r>
          </a:p>
        </p:txBody>
      </p:sp>
      <p:sp>
        <p:nvSpPr>
          <p:cNvPr id="58" name="Скругленный прямоугольник 57"/>
          <p:cNvSpPr/>
          <p:nvPr/>
        </p:nvSpPr>
        <p:spPr bwMode="auto">
          <a:xfrm>
            <a:off x="834908" y="6044485"/>
            <a:ext cx="1872208" cy="480859"/>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lnSpc>
                <a:spcPct val="90000"/>
              </a:lnSpc>
              <a:defRPr/>
            </a:pPr>
            <a:r>
              <a:rPr lang="ru-RU" sz="1600" dirty="0">
                <a:solidFill>
                  <a:srgbClr val="FFFFFF"/>
                </a:solidFill>
              </a:rPr>
              <a:t>Срок кредита</a:t>
            </a:r>
          </a:p>
        </p:txBody>
      </p:sp>
    </p:spTree>
    <p:extLst>
      <p:ext uri="{BB962C8B-B14F-4D97-AF65-F5344CB8AC3E}">
        <p14:creationId xmlns:p14="http://schemas.microsoft.com/office/powerpoint/2010/main" xmlns="" val="3607422225"/>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RGZRB6FijE.IKxa6GebEjg"/>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difQ_hCttUmB6896Nzwy5A"/>
</p:tagLst>
</file>

<file path=ppt/tags/tag11.xml><?xml version="1.0" encoding="utf-8"?>
<p:tagLst xmlns:a="http://schemas.openxmlformats.org/drawingml/2006/main" xmlns:r="http://schemas.openxmlformats.org/officeDocument/2006/relationships" xmlns:p="http://schemas.openxmlformats.org/presentationml/2006/main">
  <p:tag name="NAME" val="McK Disclaimer"/>
  <p:tag name="RESIZE" val="Yes"/>
  <p:tag name="LLEFT" val=" 210.125"/>
  <p:tag name="LTOP" val=" 469.875"/>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MoMUcmGVdkeNOoVsbFwSy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LBbUMj9L70e0.8pNR_lVZ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6uGt8fAab0CrSbwf0c7.I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3ktwkb.5p0KUzvFvM.QW.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tJOZ9TgD7UyfBP8ufJbCJ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ycdolnKYiEyCRiCSfECF_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MoMUcmGVdkeNOoVsbFwSy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LBbUMj9L70e0.8pNR_lVZ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kdc1g4fW6UKkuu6u4GQiz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keT0Ht9OLEaaWAdbwet2zQ"/>
</p:tagLst>
</file>

<file path=ppt/theme/theme1.xml><?xml version="1.0" encoding="utf-8"?>
<a:theme xmlns:a="http://schemas.openxmlformats.org/drawingml/2006/main" name="5_Система оценки кач-ва обслуживания физлиц. Версия 1">
  <a:themeElements>
    <a:clrScheme name="Система оценки кач-ва обслуживания физлиц. Версия 1 27">
      <a:dk1>
        <a:srgbClr val="000000"/>
      </a:dk1>
      <a:lt1>
        <a:srgbClr val="FFFFFF"/>
      </a:lt1>
      <a:dk2>
        <a:srgbClr val="292929"/>
      </a:dk2>
      <a:lt2>
        <a:srgbClr val="808080"/>
      </a:lt2>
      <a:accent1>
        <a:srgbClr val="7DC244"/>
      </a:accent1>
      <a:accent2>
        <a:srgbClr val="FF9900"/>
      </a:accent2>
      <a:accent3>
        <a:srgbClr val="FFFFFF"/>
      </a:accent3>
      <a:accent4>
        <a:srgbClr val="000000"/>
      </a:accent4>
      <a:accent5>
        <a:srgbClr val="BFDDB0"/>
      </a:accent5>
      <a:accent6>
        <a:srgbClr val="E78A00"/>
      </a:accent6>
      <a:hlink>
        <a:srgbClr val="00703C"/>
      </a:hlink>
      <a:folHlink>
        <a:srgbClr val="439639"/>
      </a:folHlink>
    </a:clrScheme>
    <a:fontScheme name="Система оценки кач-ва обслуживания физлиц. Версия 1">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Система оценки кач-ва обслуживания физлиц. Версия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Система оценки кач-ва обслуживания физлиц. Версия 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Система оценки кач-ва обслуживания физлиц. Версия 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Система оценки кач-ва обслуживания физлиц. Версия 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Система оценки кач-ва обслуживания физлиц. Версия 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Система оценки кач-ва обслуживания физлиц. Версия 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Система оценки кач-ва обслуживания физлиц. Версия 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Система оценки кач-ва обслуживания физлиц. Версия 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Система оценки кач-ва обслуживания физлиц. Версия 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Система оценки кач-ва обслуживания физлиц. Версия 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Система оценки кач-ва обслуживания физлиц. Версия 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Система оценки кач-ва обслуживания физлиц. Версия 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Система оценки кач-ва обслуживания физлиц. Версия 1 13">
        <a:dk1>
          <a:srgbClr val="000000"/>
        </a:dk1>
        <a:lt1>
          <a:srgbClr val="FFFFFF"/>
        </a:lt1>
        <a:dk2>
          <a:srgbClr val="000000"/>
        </a:dk2>
        <a:lt2>
          <a:srgbClr val="808080"/>
        </a:lt2>
        <a:accent1>
          <a:srgbClr val="8CC841"/>
        </a:accent1>
        <a:accent2>
          <a:srgbClr val="333399"/>
        </a:accent2>
        <a:accent3>
          <a:srgbClr val="FFFFFF"/>
        </a:accent3>
        <a:accent4>
          <a:srgbClr val="000000"/>
        </a:accent4>
        <a:accent5>
          <a:srgbClr val="C5E0B0"/>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Система оценки кач-ва обслуживания физлиц. Версия 1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Система оценки кач-ва обслуживания физлиц. Версия 1 15">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Система оценки кач-ва обслуживания физлиц. Версия 1 16">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Система оценки кач-ва обслуживания физлиц. Версия 1 17">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Система оценки кач-ва обслуживания физлиц. Версия 1 18">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Система оценки кач-ва обслуживания физлиц. Версия 1 19">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Система оценки кач-ва обслуживания физлиц. Версия 1 20">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Система оценки кач-ва обслуживания физлиц. Версия 1 21">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Система оценки кач-ва обслуживания физлиц. Версия 1 22">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Система оценки кач-ва обслуживания физлиц. Версия 1 23">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Система оценки кач-ва обслуживания физлиц. Версия 1 24">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Система оценки кач-ва обслуживания физлиц. Версия 1 25">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Система оценки кач-ва обслуживания физлиц. Версия 1 26">
        <a:dk1>
          <a:srgbClr val="000000"/>
        </a:dk1>
        <a:lt1>
          <a:srgbClr val="FFFFFF"/>
        </a:lt1>
        <a:dk2>
          <a:srgbClr val="000000"/>
        </a:dk2>
        <a:lt2>
          <a:srgbClr val="808080"/>
        </a:lt2>
        <a:accent1>
          <a:srgbClr val="8CC841"/>
        </a:accent1>
        <a:accent2>
          <a:srgbClr val="333399"/>
        </a:accent2>
        <a:accent3>
          <a:srgbClr val="FFFFFF"/>
        </a:accent3>
        <a:accent4>
          <a:srgbClr val="000000"/>
        </a:accent4>
        <a:accent5>
          <a:srgbClr val="C5E0B0"/>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Система оценки кач-ва обслуживания физлиц. Версия 1 27">
        <a:dk1>
          <a:srgbClr val="000000"/>
        </a:dk1>
        <a:lt1>
          <a:srgbClr val="FFFFFF"/>
        </a:lt1>
        <a:dk2>
          <a:srgbClr val="292929"/>
        </a:dk2>
        <a:lt2>
          <a:srgbClr val="808080"/>
        </a:lt2>
        <a:accent1>
          <a:srgbClr val="7DC244"/>
        </a:accent1>
        <a:accent2>
          <a:srgbClr val="FF9900"/>
        </a:accent2>
        <a:accent3>
          <a:srgbClr val="FFFFFF"/>
        </a:accent3>
        <a:accent4>
          <a:srgbClr val="000000"/>
        </a:accent4>
        <a:accent5>
          <a:srgbClr val="BFDDB0"/>
        </a:accent5>
        <a:accent6>
          <a:srgbClr val="E78A00"/>
        </a:accent6>
        <a:hlink>
          <a:srgbClr val="00703C"/>
        </a:hlink>
        <a:folHlink>
          <a:srgbClr val="43963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ber_present_gedonizm1">
  <a:themeElements>
    <a:clrScheme name="sber_present_gedonizm1 14">
      <a:dk1>
        <a:srgbClr val="000000"/>
      </a:dk1>
      <a:lt1>
        <a:srgbClr val="FFFFFF"/>
      </a:lt1>
      <a:dk2>
        <a:srgbClr val="292929"/>
      </a:dk2>
      <a:lt2>
        <a:srgbClr val="808080"/>
      </a:lt2>
      <a:accent1>
        <a:srgbClr val="7DC244"/>
      </a:accent1>
      <a:accent2>
        <a:srgbClr val="FF9900"/>
      </a:accent2>
      <a:accent3>
        <a:srgbClr val="FFFFFF"/>
      </a:accent3>
      <a:accent4>
        <a:srgbClr val="000000"/>
      </a:accent4>
      <a:accent5>
        <a:srgbClr val="BFDDB0"/>
      </a:accent5>
      <a:accent6>
        <a:srgbClr val="E78A00"/>
      </a:accent6>
      <a:hlink>
        <a:srgbClr val="00703C"/>
      </a:hlink>
      <a:folHlink>
        <a:srgbClr val="439639"/>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Arial" charset="0"/>
            <a:ea typeface="ヒラギノ角ゴ Pro W3" pitchFamily="-128"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Arial" charset="0"/>
            <a:ea typeface="ヒラギノ角ゴ Pro W3" pitchFamily="-128" charset="-128"/>
          </a:defRPr>
        </a:defPPr>
      </a:lstStyle>
    </a:lnDef>
  </a:objectDefaults>
  <a:extraClrSchemeLst>
    <a:extraClrScheme>
      <a:clrScheme name="sber_present_gedonizm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ber_present_gedonizm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ber_present_gedonizm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ber_present_gedonizm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ber_present_gedonizm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ber_present_gedonizm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ber_present_gedonizm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ber_present_gedonizm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ber_present_gedonizm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ber_present_gedonizm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ber_present_gedonizm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ber_present_gedonizm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ber_present_gedonizm1 13">
        <a:dk1>
          <a:srgbClr val="000000"/>
        </a:dk1>
        <a:lt1>
          <a:srgbClr val="FFFFFF"/>
        </a:lt1>
        <a:dk2>
          <a:srgbClr val="000000"/>
        </a:dk2>
        <a:lt2>
          <a:srgbClr val="808080"/>
        </a:lt2>
        <a:accent1>
          <a:srgbClr val="8CC841"/>
        </a:accent1>
        <a:accent2>
          <a:srgbClr val="333399"/>
        </a:accent2>
        <a:accent3>
          <a:srgbClr val="FFFFFF"/>
        </a:accent3>
        <a:accent4>
          <a:srgbClr val="000000"/>
        </a:accent4>
        <a:accent5>
          <a:srgbClr val="C5E0B0"/>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ber_present_gedonizm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ber_present_gedonizm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ber_present_gedonizm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ber_present_gedonizm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ber_present_gedonizm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ber_present_gedonizm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ber_present_gedonizm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ber_present_gedonizm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ber_present_gedonizm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ber_present_gedonizm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ber_present_gedonizm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ber_present_gedonizm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ber_present_gedonizm1 13">
        <a:dk1>
          <a:srgbClr val="000000"/>
        </a:dk1>
        <a:lt1>
          <a:srgbClr val="FFFFFF"/>
        </a:lt1>
        <a:dk2>
          <a:srgbClr val="000000"/>
        </a:dk2>
        <a:lt2>
          <a:srgbClr val="808080"/>
        </a:lt2>
        <a:accent1>
          <a:srgbClr val="8CC841"/>
        </a:accent1>
        <a:accent2>
          <a:srgbClr val="333399"/>
        </a:accent2>
        <a:accent3>
          <a:srgbClr val="FFFFFF"/>
        </a:accent3>
        <a:accent4>
          <a:srgbClr val="000000"/>
        </a:accent4>
        <a:accent5>
          <a:srgbClr val="C5E0B0"/>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ber_present_gedonizm1 14">
        <a:dk1>
          <a:srgbClr val="000000"/>
        </a:dk1>
        <a:lt1>
          <a:srgbClr val="FFFFFF"/>
        </a:lt1>
        <a:dk2>
          <a:srgbClr val="292929"/>
        </a:dk2>
        <a:lt2>
          <a:srgbClr val="808080"/>
        </a:lt2>
        <a:accent1>
          <a:srgbClr val="7DC244"/>
        </a:accent1>
        <a:accent2>
          <a:srgbClr val="FF9900"/>
        </a:accent2>
        <a:accent3>
          <a:srgbClr val="FFFFFF"/>
        </a:accent3>
        <a:accent4>
          <a:srgbClr val="000000"/>
        </a:accent4>
        <a:accent5>
          <a:srgbClr val="BFDDB0"/>
        </a:accent5>
        <a:accent6>
          <a:srgbClr val="E78A00"/>
        </a:accent6>
        <a:hlink>
          <a:srgbClr val="00703C"/>
        </a:hlink>
        <a:folHlink>
          <a:srgbClr val="43963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sber_present_gedonizm1">
  <a:themeElements>
    <a:clrScheme name="sber_present_gedonizm1 14">
      <a:dk1>
        <a:srgbClr val="000000"/>
      </a:dk1>
      <a:lt1>
        <a:srgbClr val="FFFFFF"/>
      </a:lt1>
      <a:dk2>
        <a:srgbClr val="292929"/>
      </a:dk2>
      <a:lt2>
        <a:srgbClr val="808080"/>
      </a:lt2>
      <a:accent1>
        <a:srgbClr val="7DC244"/>
      </a:accent1>
      <a:accent2>
        <a:srgbClr val="FF9900"/>
      </a:accent2>
      <a:accent3>
        <a:srgbClr val="FFFFFF"/>
      </a:accent3>
      <a:accent4>
        <a:srgbClr val="000000"/>
      </a:accent4>
      <a:accent5>
        <a:srgbClr val="BFDDB0"/>
      </a:accent5>
      <a:accent6>
        <a:srgbClr val="E78A00"/>
      </a:accent6>
      <a:hlink>
        <a:srgbClr val="00703C"/>
      </a:hlink>
      <a:folHlink>
        <a:srgbClr val="439639"/>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Arial" charset="0"/>
            <a:ea typeface="ヒラギノ角ゴ Pro W3" pitchFamily="-128"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ru-RU" sz="2400" b="0" i="0" u="none" strike="noStrike" cap="none" normalizeH="0" baseline="0" smtClean="0">
            <a:ln>
              <a:noFill/>
            </a:ln>
            <a:solidFill>
              <a:schemeClr val="tx1"/>
            </a:solidFill>
            <a:effectLst/>
            <a:latin typeface="Arial" charset="0"/>
            <a:ea typeface="ヒラギノ角ゴ Pro W3" pitchFamily="-128" charset="-128"/>
          </a:defRPr>
        </a:defPPr>
      </a:lstStyle>
    </a:lnDef>
  </a:objectDefaults>
  <a:extraClrSchemeLst>
    <a:extraClrScheme>
      <a:clrScheme name="sber_present_gedonizm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ber_present_gedonizm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ber_present_gedonizm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ber_present_gedonizm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ber_present_gedonizm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ber_present_gedonizm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ber_present_gedonizm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ber_present_gedonizm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ber_present_gedonizm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ber_present_gedonizm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ber_present_gedonizm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ber_present_gedonizm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ber_present_gedonizm1 13">
        <a:dk1>
          <a:srgbClr val="000000"/>
        </a:dk1>
        <a:lt1>
          <a:srgbClr val="FFFFFF"/>
        </a:lt1>
        <a:dk2>
          <a:srgbClr val="000000"/>
        </a:dk2>
        <a:lt2>
          <a:srgbClr val="808080"/>
        </a:lt2>
        <a:accent1>
          <a:srgbClr val="8CC841"/>
        </a:accent1>
        <a:accent2>
          <a:srgbClr val="333399"/>
        </a:accent2>
        <a:accent3>
          <a:srgbClr val="FFFFFF"/>
        </a:accent3>
        <a:accent4>
          <a:srgbClr val="000000"/>
        </a:accent4>
        <a:accent5>
          <a:srgbClr val="C5E0B0"/>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ber_present_gedonizm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ber_present_gedonizm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ber_present_gedonizm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ber_present_gedonizm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ber_present_gedonizm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ber_present_gedonizm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ber_present_gedonizm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ber_present_gedonizm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ber_present_gedonizm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ber_present_gedonizm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ber_present_gedonizm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ber_present_gedonizm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ber_present_gedonizm1 13">
        <a:dk1>
          <a:srgbClr val="000000"/>
        </a:dk1>
        <a:lt1>
          <a:srgbClr val="FFFFFF"/>
        </a:lt1>
        <a:dk2>
          <a:srgbClr val="000000"/>
        </a:dk2>
        <a:lt2>
          <a:srgbClr val="808080"/>
        </a:lt2>
        <a:accent1>
          <a:srgbClr val="8CC841"/>
        </a:accent1>
        <a:accent2>
          <a:srgbClr val="333399"/>
        </a:accent2>
        <a:accent3>
          <a:srgbClr val="FFFFFF"/>
        </a:accent3>
        <a:accent4>
          <a:srgbClr val="000000"/>
        </a:accent4>
        <a:accent5>
          <a:srgbClr val="C5E0B0"/>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ber_present_gedonizm1 14">
        <a:dk1>
          <a:srgbClr val="000000"/>
        </a:dk1>
        <a:lt1>
          <a:srgbClr val="FFFFFF"/>
        </a:lt1>
        <a:dk2>
          <a:srgbClr val="292929"/>
        </a:dk2>
        <a:lt2>
          <a:srgbClr val="808080"/>
        </a:lt2>
        <a:accent1>
          <a:srgbClr val="7DC244"/>
        </a:accent1>
        <a:accent2>
          <a:srgbClr val="FF9900"/>
        </a:accent2>
        <a:accent3>
          <a:srgbClr val="FFFFFF"/>
        </a:accent3>
        <a:accent4>
          <a:srgbClr val="000000"/>
        </a:accent4>
        <a:accent5>
          <a:srgbClr val="BFDDB0"/>
        </a:accent5>
        <a:accent6>
          <a:srgbClr val="E78A00"/>
        </a:accent6>
        <a:hlink>
          <a:srgbClr val="00703C"/>
        </a:hlink>
        <a:folHlink>
          <a:srgbClr val="43963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blank">
  <a:themeElements>
    <a:clrScheme name="1_blank 12">
      <a:dk1>
        <a:srgbClr val="000000"/>
      </a:dk1>
      <a:lt1>
        <a:srgbClr val="FFFFFF"/>
      </a:lt1>
      <a:dk2>
        <a:srgbClr val="000000"/>
      </a:dk2>
      <a:lt2>
        <a:srgbClr val="FFFFFF"/>
      </a:lt2>
      <a:accent1>
        <a:srgbClr val="DEDFE7"/>
      </a:accent1>
      <a:accent2>
        <a:srgbClr val="8CC742"/>
      </a:accent2>
      <a:accent3>
        <a:srgbClr val="FFFFFF"/>
      </a:accent3>
      <a:accent4>
        <a:srgbClr val="000000"/>
      </a:accent4>
      <a:accent5>
        <a:srgbClr val="ECECF1"/>
      </a:accent5>
      <a:accent6>
        <a:srgbClr val="7EB43B"/>
      </a:accent6>
      <a:hlink>
        <a:srgbClr val="FFAE18"/>
      </a:hlink>
      <a:folHlink>
        <a:srgbClr val="049536"/>
      </a:folHlink>
    </a:clrScheme>
    <a:fontScheme name="1_blank">
      <a:majorFont>
        <a:latin typeface="Tahoma"/>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blank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1_blank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1_blank 3">
        <a:dk1>
          <a:srgbClr val="002960"/>
        </a:dk1>
        <a:lt1>
          <a:srgbClr val="FFFFFF"/>
        </a:lt1>
        <a:dk2>
          <a:srgbClr val="002960"/>
        </a:dk2>
        <a:lt2>
          <a:srgbClr val="FFBE3D"/>
        </a:lt2>
        <a:accent1>
          <a:srgbClr val="0066CC"/>
        </a:accent1>
        <a:accent2>
          <a:srgbClr val="5F8DFF"/>
        </a:accent2>
        <a:accent3>
          <a:srgbClr val="AAACB6"/>
        </a:accent3>
        <a:accent4>
          <a:srgbClr val="DADADA"/>
        </a:accent4>
        <a:accent5>
          <a:srgbClr val="AAB8E2"/>
        </a:accent5>
        <a:accent6>
          <a:srgbClr val="557FE7"/>
        </a:accent6>
        <a:hlink>
          <a:srgbClr val="96C5F8"/>
        </a:hlink>
        <a:folHlink>
          <a:srgbClr val="D8E9FC"/>
        </a:folHlink>
      </a:clrScheme>
      <a:clrMap bg1="dk2" tx1="lt1" bg2="dk1" tx2="lt2" accent1="accent1" accent2="accent2" accent3="accent3" accent4="accent4" accent5="accent5" accent6="accent6" hlink="hlink" folHlink="folHlink"/>
    </a:extraClrScheme>
    <a:extraClrScheme>
      <a:clrScheme name="1_blank 4">
        <a:dk1>
          <a:srgbClr val="000000"/>
        </a:dk1>
        <a:lt1>
          <a:srgbClr val="FFFFFF"/>
        </a:lt1>
        <a:dk2>
          <a:srgbClr val="000000"/>
        </a:dk2>
        <a:lt2>
          <a:srgbClr val="FFBE3D"/>
        </a:lt2>
        <a:accent1>
          <a:srgbClr val="002960"/>
        </a:accent1>
        <a:accent2>
          <a:srgbClr val="0066CC"/>
        </a:accent2>
        <a:accent3>
          <a:srgbClr val="AAAAAA"/>
        </a:accent3>
        <a:accent4>
          <a:srgbClr val="DADADA"/>
        </a:accent4>
        <a:accent5>
          <a:srgbClr val="AAACB6"/>
        </a:accent5>
        <a:accent6>
          <a:srgbClr val="005CB9"/>
        </a:accent6>
        <a:hlink>
          <a:srgbClr val="91B0FF"/>
        </a:hlink>
        <a:folHlink>
          <a:srgbClr val="C7E0FB"/>
        </a:folHlink>
      </a:clrScheme>
      <a:clrMap bg1="dk2" tx1="lt1" bg2="dk1" tx2="lt2" accent1="accent1" accent2="accent2" accent3="accent3" accent4="accent4" accent5="accent5" accent6="accent6" hlink="hlink" folHlink="folHlink"/>
    </a:extraClrScheme>
    <a:extraClrScheme>
      <a:clrScheme name="1_blank 5">
        <a:dk1>
          <a:srgbClr val="000000"/>
        </a:dk1>
        <a:lt1>
          <a:srgbClr val="FFFFFF"/>
        </a:lt1>
        <a:dk2>
          <a:srgbClr val="002960"/>
        </a:dk2>
        <a:lt2>
          <a:srgbClr val="FFFFFF"/>
        </a:lt2>
        <a:accent1>
          <a:srgbClr val="C7E0FB"/>
        </a:accent1>
        <a:accent2>
          <a:srgbClr val="FFCC66"/>
        </a:accent2>
        <a:accent3>
          <a:srgbClr val="FFFFFF"/>
        </a:accent3>
        <a:accent4>
          <a:srgbClr val="000000"/>
        </a:accent4>
        <a:accent5>
          <a:srgbClr val="E0EDFD"/>
        </a:accent5>
        <a:accent6>
          <a:srgbClr val="E7B95C"/>
        </a:accent6>
        <a:hlink>
          <a:srgbClr val="4F8636"/>
        </a:hlink>
        <a:folHlink>
          <a:srgbClr val="002960"/>
        </a:folHlink>
      </a:clrScheme>
      <a:clrMap bg1="lt1" tx1="dk1" bg2="lt2" tx2="dk2" accent1="accent1" accent2="accent2" accent3="accent3" accent4="accent4" accent5="accent5" accent6="accent6" hlink="hlink" folHlink="folHlink"/>
    </a:extraClrScheme>
    <a:extraClrScheme>
      <a:clrScheme name="1_blank 6">
        <a:dk1>
          <a:srgbClr val="002960"/>
        </a:dk1>
        <a:lt1>
          <a:srgbClr val="FFFFFF"/>
        </a:lt1>
        <a:dk2>
          <a:srgbClr val="002960"/>
        </a:dk2>
        <a:lt2>
          <a:srgbClr val="FFBE3D"/>
        </a:lt2>
        <a:accent1>
          <a:srgbClr val="0066CC"/>
        </a:accent1>
        <a:accent2>
          <a:srgbClr val="4F8636"/>
        </a:accent2>
        <a:accent3>
          <a:srgbClr val="AAACB6"/>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1_blank 7">
        <a:dk1>
          <a:srgbClr val="000000"/>
        </a:dk1>
        <a:lt1>
          <a:srgbClr val="FFFFFF"/>
        </a:lt1>
        <a:dk2>
          <a:srgbClr val="000000"/>
        </a:dk2>
        <a:lt2>
          <a:srgbClr val="FFBE3D"/>
        </a:lt2>
        <a:accent1>
          <a:srgbClr val="0066CC"/>
        </a:accent1>
        <a:accent2>
          <a:srgbClr val="4F8636"/>
        </a:accent2>
        <a:accent3>
          <a:srgbClr val="AAAAAA"/>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1_blank 8">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1_blank 9">
        <a:dk1>
          <a:srgbClr val="002960"/>
        </a:dk1>
        <a:lt1>
          <a:srgbClr val="FFFFFF"/>
        </a:lt1>
        <a:dk2>
          <a:srgbClr val="002960"/>
        </a:dk2>
        <a:lt2>
          <a:srgbClr val="FFBE3D"/>
        </a:lt2>
        <a:accent1>
          <a:srgbClr val="0066CC"/>
        </a:accent1>
        <a:accent2>
          <a:srgbClr val="50A2A0"/>
        </a:accent2>
        <a:accent3>
          <a:srgbClr val="AAACB6"/>
        </a:accent3>
        <a:accent4>
          <a:srgbClr val="DADADA"/>
        </a:accent4>
        <a:accent5>
          <a:srgbClr val="AAB8E2"/>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
      <a:clrScheme name="1_blank 10">
        <a:dk1>
          <a:srgbClr val="000000"/>
        </a:dk1>
        <a:lt1>
          <a:srgbClr val="FFFFFF"/>
        </a:lt1>
        <a:dk2>
          <a:srgbClr val="000000"/>
        </a:dk2>
        <a:lt2>
          <a:srgbClr val="FFBE3D"/>
        </a:lt2>
        <a:accent1>
          <a:srgbClr val="174A7C"/>
        </a:accent1>
        <a:accent2>
          <a:srgbClr val="50A2A0"/>
        </a:accent2>
        <a:accent3>
          <a:srgbClr val="AAAAAA"/>
        </a:accent3>
        <a:accent4>
          <a:srgbClr val="DADADA"/>
        </a:accent4>
        <a:accent5>
          <a:srgbClr val="ABB1BF"/>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
      <a:clrScheme name="1_blank 11">
        <a:dk1>
          <a:srgbClr val="000000"/>
        </a:dk1>
        <a:lt1>
          <a:srgbClr val="FFFFFF"/>
        </a:lt1>
        <a:dk2>
          <a:srgbClr val="000000"/>
        </a:dk2>
        <a:lt2>
          <a:srgbClr val="FFFFFF"/>
        </a:lt2>
        <a:accent1>
          <a:srgbClr val="DEDFE7"/>
        </a:accent1>
        <a:accent2>
          <a:srgbClr val="8CC742"/>
        </a:accent2>
        <a:accent3>
          <a:srgbClr val="FFFFFF"/>
        </a:accent3>
        <a:accent4>
          <a:srgbClr val="000000"/>
        </a:accent4>
        <a:accent5>
          <a:srgbClr val="ECECF1"/>
        </a:accent5>
        <a:accent6>
          <a:srgbClr val="7EB43B"/>
        </a:accent6>
        <a:hlink>
          <a:srgbClr val="FFAE18"/>
        </a:hlink>
        <a:folHlink>
          <a:srgbClr val="008A52"/>
        </a:folHlink>
      </a:clrScheme>
      <a:clrMap bg1="lt1" tx1="dk1" bg2="lt2" tx2="dk2" accent1="accent1" accent2="accent2" accent3="accent3" accent4="accent4" accent5="accent5" accent6="accent6" hlink="hlink" folHlink="folHlink"/>
    </a:extraClrScheme>
    <a:extraClrScheme>
      <a:clrScheme name="1_blank 12">
        <a:dk1>
          <a:srgbClr val="000000"/>
        </a:dk1>
        <a:lt1>
          <a:srgbClr val="FFFFFF"/>
        </a:lt1>
        <a:dk2>
          <a:srgbClr val="000000"/>
        </a:dk2>
        <a:lt2>
          <a:srgbClr val="FFFFFF"/>
        </a:lt2>
        <a:accent1>
          <a:srgbClr val="DEDFE7"/>
        </a:accent1>
        <a:accent2>
          <a:srgbClr val="8CC742"/>
        </a:accent2>
        <a:accent3>
          <a:srgbClr val="FFFFFF"/>
        </a:accent3>
        <a:accent4>
          <a:srgbClr val="000000"/>
        </a:accent4>
        <a:accent5>
          <a:srgbClr val="ECECF1"/>
        </a:accent5>
        <a:accent6>
          <a:srgbClr val="7EB43B"/>
        </a:accent6>
        <a:hlink>
          <a:srgbClr val="FFAE18"/>
        </a:hlink>
        <a:folHlink>
          <a:srgbClr val="049536"/>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7872</TotalTime>
  <Words>686</Words>
  <Application>Microsoft Office PowerPoint</Application>
  <PresentationFormat>Экран (4:3)</PresentationFormat>
  <Paragraphs>152</Paragraphs>
  <Slides>17</Slides>
  <Notes>12</Notes>
  <HiddenSlides>0</HiddenSlides>
  <MMClips>0</MMClips>
  <ScaleCrop>false</ScaleCrop>
  <HeadingPairs>
    <vt:vector size="6" baseType="variant">
      <vt:variant>
        <vt:lpstr>Тема</vt:lpstr>
      </vt:variant>
      <vt:variant>
        <vt:i4>4</vt:i4>
      </vt:variant>
      <vt:variant>
        <vt:lpstr>Внедренные серверы OLE</vt:lpstr>
      </vt:variant>
      <vt:variant>
        <vt:i4>1</vt:i4>
      </vt:variant>
      <vt:variant>
        <vt:lpstr>Заголовки слайдов</vt:lpstr>
      </vt:variant>
      <vt:variant>
        <vt:i4>17</vt:i4>
      </vt:variant>
    </vt:vector>
  </HeadingPairs>
  <TitlesOfParts>
    <vt:vector size="22" baseType="lpstr">
      <vt:lpstr>5_Система оценки кач-ва обслуживания физлиц. Версия 1</vt:lpstr>
      <vt:lpstr>sber_present_gedonizm1</vt:lpstr>
      <vt:lpstr>1_sber_present_gedonizm1</vt:lpstr>
      <vt:lpstr>blank</vt:lpstr>
      <vt:lpstr>think-cell Slide</vt:lpstr>
      <vt:lpstr>ПАРТНЕРСТВО</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Company>SB RF</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Рыкун Елена Александровна</dc:creator>
  <cp:lastModifiedBy>SRB</cp:lastModifiedBy>
  <cp:revision>73</cp:revision>
  <dcterms:created xsi:type="dcterms:W3CDTF">2013-06-21T06:12:30Z</dcterms:created>
  <dcterms:modified xsi:type="dcterms:W3CDTF">2014-10-15T20:29:45Z</dcterms:modified>
</cp:coreProperties>
</file>